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5AB51-F50D-4833-A0A2-F23085C443BC}" v="115" dt="2024-12-17T14:04:51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kenzie Kelly" userId="1a08b2f5-6aca-4ccf-af08-2f5cf7a9258e" providerId="ADAL" clId="{D515AB51-F50D-4833-A0A2-F23085C443BC}"/>
    <pc:docChg chg="undo custSel addSld delSld modSld">
      <pc:chgData name="Mackenzie Kelly" userId="1a08b2f5-6aca-4ccf-af08-2f5cf7a9258e" providerId="ADAL" clId="{D515AB51-F50D-4833-A0A2-F23085C443BC}" dt="2025-01-10T17:44:01.999" v="1043" actId="2696"/>
      <pc:docMkLst>
        <pc:docMk/>
      </pc:docMkLst>
      <pc:sldChg chg="modSp del mod">
        <pc:chgData name="Mackenzie Kelly" userId="1a08b2f5-6aca-4ccf-af08-2f5cf7a9258e" providerId="ADAL" clId="{D515AB51-F50D-4833-A0A2-F23085C443BC}" dt="2025-01-10T17:44:01.999" v="1043" actId="2696"/>
        <pc:sldMkLst>
          <pc:docMk/>
          <pc:sldMk cId="1495449015" sldId="256"/>
        </pc:sldMkLst>
        <pc:spChg chg="mod">
          <ac:chgData name="Mackenzie Kelly" userId="1a08b2f5-6aca-4ccf-af08-2f5cf7a9258e" providerId="ADAL" clId="{D515AB51-F50D-4833-A0A2-F23085C443BC}" dt="2024-11-11T16:02:10.453" v="3" actId="20577"/>
          <ac:spMkLst>
            <pc:docMk/>
            <pc:sldMk cId="1495449015" sldId="256"/>
            <ac:spMk id="14" creationId="{00000000-0000-0000-0000-000000000000}"/>
          </ac:spMkLst>
        </pc:spChg>
        <pc:spChg chg="mod">
          <ac:chgData name="Mackenzie Kelly" userId="1a08b2f5-6aca-4ccf-af08-2f5cf7a9258e" providerId="ADAL" clId="{D515AB51-F50D-4833-A0A2-F23085C443BC}" dt="2024-11-11T16:03:03.466" v="60" actId="20577"/>
          <ac:spMkLst>
            <pc:docMk/>
            <pc:sldMk cId="1495449015" sldId="256"/>
            <ac:spMk id="20" creationId="{A467E281-1E4E-F90D-8589-840DFFD8AA9C}"/>
          </ac:spMkLst>
        </pc:spChg>
        <pc:spChg chg="mod">
          <ac:chgData name="Mackenzie Kelly" userId="1a08b2f5-6aca-4ccf-af08-2f5cf7a9258e" providerId="ADAL" clId="{D515AB51-F50D-4833-A0A2-F23085C443BC}" dt="2024-11-11T16:15:35.496" v="112" actId="20577"/>
          <ac:spMkLst>
            <pc:docMk/>
            <pc:sldMk cId="1495449015" sldId="256"/>
            <ac:spMk id="21" creationId="{DC1E7CBA-6F9F-16CA-238F-031FFFC0EC69}"/>
          </ac:spMkLst>
        </pc:spChg>
      </pc:sldChg>
      <pc:sldChg chg="addSp delSp modSp add mod">
        <pc:chgData name="Mackenzie Kelly" userId="1a08b2f5-6aca-4ccf-af08-2f5cf7a9258e" providerId="ADAL" clId="{D515AB51-F50D-4833-A0A2-F23085C443BC}" dt="2025-01-10T17:42:36.254" v="1042" actId="1076"/>
        <pc:sldMkLst>
          <pc:docMk/>
          <pc:sldMk cId="2180633698" sldId="257"/>
        </pc:sldMkLst>
        <pc:spChg chg="mod">
          <ac:chgData name="Mackenzie Kelly" userId="1a08b2f5-6aca-4ccf-af08-2f5cf7a9258e" providerId="ADAL" clId="{D515AB51-F50D-4833-A0A2-F23085C443BC}" dt="2024-12-17T14:10:09.155" v="856" actId="1076"/>
          <ac:spMkLst>
            <pc:docMk/>
            <pc:sldMk cId="2180633698" sldId="257"/>
            <ac:spMk id="2" creationId="{073C57C3-5BF0-52D9-D2B6-F0E93C9FF960}"/>
          </ac:spMkLst>
        </pc:spChg>
        <pc:spChg chg="mod">
          <ac:chgData name="Mackenzie Kelly" userId="1a08b2f5-6aca-4ccf-af08-2f5cf7a9258e" providerId="ADAL" clId="{D515AB51-F50D-4833-A0A2-F23085C443BC}" dt="2025-01-07T08:45:20.857" v="1035" actId="20577"/>
          <ac:spMkLst>
            <pc:docMk/>
            <pc:sldMk cId="2180633698" sldId="257"/>
            <ac:spMk id="5" creationId="{748F2315-1552-FB8D-A39A-4DE2530C0FCC}"/>
          </ac:spMkLst>
        </pc:spChg>
        <pc:spChg chg="mod">
          <ac:chgData name="Mackenzie Kelly" userId="1a08b2f5-6aca-4ccf-af08-2f5cf7a9258e" providerId="ADAL" clId="{D515AB51-F50D-4833-A0A2-F23085C443BC}" dt="2024-12-17T14:12:07.512" v="972" actId="20577"/>
          <ac:spMkLst>
            <pc:docMk/>
            <pc:sldMk cId="2180633698" sldId="257"/>
            <ac:spMk id="10" creationId="{3CC8D61F-B919-5B97-7185-27DF103695EE}"/>
          </ac:spMkLst>
        </pc:spChg>
        <pc:spChg chg="mod">
          <ac:chgData name="Mackenzie Kelly" userId="1a08b2f5-6aca-4ccf-af08-2f5cf7a9258e" providerId="ADAL" clId="{D515AB51-F50D-4833-A0A2-F23085C443BC}" dt="2024-12-17T14:09:02.629" v="841" actId="1076"/>
          <ac:spMkLst>
            <pc:docMk/>
            <pc:sldMk cId="2180633698" sldId="257"/>
            <ac:spMk id="13" creationId="{5A296985-7085-5ECA-673E-A2BA0005FA5C}"/>
          </ac:spMkLst>
        </pc:spChg>
        <pc:spChg chg="mod">
          <ac:chgData name="Mackenzie Kelly" userId="1a08b2f5-6aca-4ccf-af08-2f5cf7a9258e" providerId="ADAL" clId="{D515AB51-F50D-4833-A0A2-F23085C443BC}" dt="2024-12-17T14:09:08.789" v="843" actId="1076"/>
          <ac:spMkLst>
            <pc:docMk/>
            <pc:sldMk cId="2180633698" sldId="257"/>
            <ac:spMk id="14" creationId="{4FE7D681-1E0D-2BFF-8CCA-7B0B3835E5B2}"/>
          </ac:spMkLst>
        </pc:spChg>
        <pc:spChg chg="mod">
          <ac:chgData name="Mackenzie Kelly" userId="1a08b2f5-6aca-4ccf-af08-2f5cf7a9258e" providerId="ADAL" clId="{D515AB51-F50D-4833-A0A2-F23085C443BC}" dt="2025-01-10T17:42:36.254" v="1042" actId="1076"/>
          <ac:spMkLst>
            <pc:docMk/>
            <pc:sldMk cId="2180633698" sldId="257"/>
            <ac:spMk id="15" creationId="{BFCAF086-1D1A-9D48-E9D5-A3BADA0B3F4D}"/>
          </ac:spMkLst>
        </pc:spChg>
        <pc:spChg chg="mod">
          <ac:chgData name="Mackenzie Kelly" userId="1a08b2f5-6aca-4ccf-af08-2f5cf7a9258e" providerId="ADAL" clId="{D515AB51-F50D-4833-A0A2-F23085C443BC}" dt="2024-12-17T14:08:54.219" v="840" actId="20577"/>
          <ac:spMkLst>
            <pc:docMk/>
            <pc:sldMk cId="2180633698" sldId="257"/>
            <ac:spMk id="16" creationId="{D0175B3F-F50E-CADD-BE96-631B99A71B90}"/>
          </ac:spMkLst>
        </pc:spChg>
        <pc:spChg chg="mod">
          <ac:chgData name="Mackenzie Kelly" userId="1a08b2f5-6aca-4ccf-af08-2f5cf7a9258e" providerId="ADAL" clId="{D515AB51-F50D-4833-A0A2-F23085C443BC}" dt="2024-12-17T14:09:21.119" v="844" actId="1076"/>
          <ac:spMkLst>
            <pc:docMk/>
            <pc:sldMk cId="2180633698" sldId="257"/>
            <ac:spMk id="17" creationId="{4D23CD11-0C2E-3E3C-C9C2-88378526BDB4}"/>
          </ac:spMkLst>
        </pc:spChg>
        <pc:spChg chg="mod">
          <ac:chgData name="Mackenzie Kelly" userId="1a08b2f5-6aca-4ccf-af08-2f5cf7a9258e" providerId="ADAL" clId="{D515AB51-F50D-4833-A0A2-F23085C443BC}" dt="2024-12-17T14:09:46.024" v="851" actId="1076"/>
          <ac:spMkLst>
            <pc:docMk/>
            <pc:sldMk cId="2180633698" sldId="257"/>
            <ac:spMk id="18" creationId="{1022A6FC-8274-7564-94AD-1A2F43D863FB}"/>
          </ac:spMkLst>
        </pc:spChg>
        <pc:spChg chg="mod">
          <ac:chgData name="Mackenzie Kelly" userId="1a08b2f5-6aca-4ccf-af08-2f5cf7a9258e" providerId="ADAL" clId="{D515AB51-F50D-4833-A0A2-F23085C443BC}" dt="2025-01-10T17:42:33.803" v="1041" actId="1076"/>
          <ac:spMkLst>
            <pc:docMk/>
            <pc:sldMk cId="2180633698" sldId="257"/>
            <ac:spMk id="20" creationId="{60CC3F25-E5A8-1FF1-509D-C36C61200E3B}"/>
          </ac:spMkLst>
        </pc:spChg>
        <pc:spChg chg="mod">
          <ac:chgData name="Mackenzie Kelly" userId="1a08b2f5-6aca-4ccf-af08-2f5cf7a9258e" providerId="ADAL" clId="{D515AB51-F50D-4833-A0A2-F23085C443BC}" dt="2024-12-17T14:11:56.898" v="970" actId="114"/>
          <ac:spMkLst>
            <pc:docMk/>
            <pc:sldMk cId="2180633698" sldId="257"/>
            <ac:spMk id="21" creationId="{1C97407D-E517-5AFC-A5AF-588A2459AAE6}"/>
          </ac:spMkLst>
        </pc:spChg>
        <pc:spChg chg="mod">
          <ac:chgData name="Mackenzie Kelly" userId="1a08b2f5-6aca-4ccf-af08-2f5cf7a9258e" providerId="ADAL" clId="{D515AB51-F50D-4833-A0A2-F23085C443BC}" dt="2024-12-17T14:10:11.664" v="857" actId="1076"/>
          <ac:spMkLst>
            <pc:docMk/>
            <pc:sldMk cId="2180633698" sldId="257"/>
            <ac:spMk id="26" creationId="{A04EBC43-B5C9-51FA-7652-67BFB2C7605D}"/>
          </ac:spMkLst>
        </pc:spChg>
        <pc:spChg chg="mod">
          <ac:chgData name="Mackenzie Kelly" userId="1a08b2f5-6aca-4ccf-af08-2f5cf7a9258e" providerId="ADAL" clId="{D515AB51-F50D-4833-A0A2-F23085C443BC}" dt="2024-12-17T14:11:29.441" v="963" actId="1076"/>
          <ac:spMkLst>
            <pc:docMk/>
            <pc:sldMk cId="2180633698" sldId="257"/>
            <ac:spMk id="29" creationId="{A079E052-29FB-FDEF-E713-8E6812B7FD23}"/>
          </ac:spMkLst>
        </pc:spChg>
        <pc:picChg chg="add mod">
          <ac:chgData name="Mackenzie Kelly" userId="1a08b2f5-6aca-4ccf-af08-2f5cf7a9258e" providerId="ADAL" clId="{D515AB51-F50D-4833-A0A2-F23085C443BC}" dt="2024-12-17T14:10:49.227" v="868" actId="1076"/>
          <ac:picMkLst>
            <pc:docMk/>
            <pc:sldMk cId="2180633698" sldId="257"/>
            <ac:picMk id="6" creationId="{4712472C-DAE7-905E-8724-6784ECF418DD}"/>
          </ac:picMkLst>
        </pc:picChg>
      </pc:sldChg>
    </pc:docChg>
  </pc:docChgLst>
  <pc:docChgLst>
    <pc:chgData name="Katie-Beth Charles" userId="97728e58-ffac-449f-ba5c-890ed64cb18b" providerId="ADAL" clId="{1854EBC4-AEB8-4C59-AAD5-F619DB953E15}"/>
    <pc:docChg chg="custSel modSld">
      <pc:chgData name="Katie-Beth Charles" userId="97728e58-ffac-449f-ba5c-890ed64cb18b" providerId="ADAL" clId="{1854EBC4-AEB8-4C59-AAD5-F619DB953E15}" dt="2024-11-11T16:14:34.889" v="137" actId="20577"/>
      <pc:docMkLst>
        <pc:docMk/>
      </pc:docMkLst>
      <pc:sldChg chg="modSp mod">
        <pc:chgData name="Katie-Beth Charles" userId="97728e58-ffac-449f-ba5c-890ed64cb18b" providerId="ADAL" clId="{1854EBC4-AEB8-4C59-AAD5-F619DB953E15}" dt="2024-11-11T16:14:34.889" v="137" actId="20577"/>
        <pc:sldMkLst>
          <pc:docMk/>
          <pc:sldMk cId="1495449015" sldId="256"/>
        </pc:sldMkLst>
        <pc:spChg chg="mod">
          <ac:chgData name="Katie-Beth Charles" userId="97728e58-ffac-449f-ba5c-890ed64cb18b" providerId="ADAL" clId="{1854EBC4-AEB8-4C59-AAD5-F619DB953E15}" dt="2024-11-11T16:00:26.439" v="17" actId="20577"/>
          <ac:spMkLst>
            <pc:docMk/>
            <pc:sldMk cId="1495449015" sldId="256"/>
            <ac:spMk id="2" creationId="{8BC4D0C0-99D4-7823-2346-724F95521229}"/>
          </ac:spMkLst>
        </pc:spChg>
        <pc:spChg chg="mod">
          <ac:chgData name="Katie-Beth Charles" userId="97728e58-ffac-449f-ba5c-890ed64cb18b" providerId="ADAL" clId="{1854EBC4-AEB8-4C59-AAD5-F619DB953E15}" dt="2024-11-11T15:55:12.481" v="1" actId="20577"/>
          <ac:spMkLst>
            <pc:docMk/>
            <pc:sldMk cId="1495449015" sldId="256"/>
            <ac:spMk id="14" creationId="{00000000-0000-0000-0000-000000000000}"/>
          </ac:spMkLst>
        </pc:spChg>
        <pc:spChg chg="mod">
          <ac:chgData name="Katie-Beth Charles" userId="97728e58-ffac-449f-ba5c-890ed64cb18b" providerId="ADAL" clId="{1854EBC4-AEB8-4C59-AAD5-F619DB953E15}" dt="2024-11-11T15:55:20.371" v="2" actId="20577"/>
          <ac:spMkLst>
            <pc:docMk/>
            <pc:sldMk cId="1495449015" sldId="256"/>
            <ac:spMk id="17" creationId="{00000000-0000-0000-0000-000000000000}"/>
          </ac:spMkLst>
        </pc:spChg>
        <pc:spChg chg="mod">
          <ac:chgData name="Katie-Beth Charles" userId="97728e58-ffac-449f-ba5c-890ed64cb18b" providerId="ADAL" clId="{1854EBC4-AEB8-4C59-AAD5-F619DB953E15}" dt="2024-11-11T16:02:04.311" v="96" actId="20577"/>
          <ac:spMkLst>
            <pc:docMk/>
            <pc:sldMk cId="1495449015" sldId="256"/>
            <ac:spMk id="18" creationId="{00000000-0000-0000-0000-000000000000}"/>
          </ac:spMkLst>
        </pc:spChg>
        <pc:spChg chg="mod">
          <ac:chgData name="Katie-Beth Charles" userId="97728e58-ffac-449f-ba5c-890ed64cb18b" providerId="ADAL" clId="{1854EBC4-AEB8-4C59-AAD5-F619DB953E15}" dt="2024-11-11T16:14:34.889" v="137" actId="20577"/>
          <ac:spMkLst>
            <pc:docMk/>
            <pc:sldMk cId="1495449015" sldId="256"/>
            <ac:spMk id="21" creationId="{DC1E7CBA-6F9F-16CA-238F-031FFFC0EC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5C8E-E508-A747-8C92-0A548C236C39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CD57-63C7-3E48-B69E-F1F0EB92E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F1E7A-799C-B041-4118-49E90F40A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BF06A4-C8A9-E6D5-996D-31E42FED9D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64FD7F-CEE3-EAE9-DDAB-7937BF5562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E3024-9164-B5D0-C25B-DE964B8FAE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CD57-63C7-3E48-B69E-F1F0EB92E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32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5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12-30AC-4AA7-BAE6-890BFB22865C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5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hiterosemaths.com/parent-resources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spellingshed.com/en-gb/" TargetMode="External"/><Relationship Id="rId5" Type="http://schemas.openxmlformats.org/officeDocument/2006/relationships/hyperlink" Target="https://www.bransty.cumbria.sch.uk/wp-content/uploads/2019/01/KS2-Reading-Vipers-question-examples.pdf" TargetMode="External"/><Relationship Id="rId4" Type="http://schemas.openxmlformats.org/officeDocument/2006/relationships/hyperlink" Target="https://ttrockstar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51B7E-1D89-1413-AC07-7E2C22985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EEF304-8A26-A503-BA39-D4E040209034}"/>
              </a:ext>
            </a:extLst>
          </p:cNvPr>
          <p:cNvSpPr/>
          <p:nvPr/>
        </p:nvSpPr>
        <p:spPr>
          <a:xfrm>
            <a:off x="4479637" y="6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Lucida Blackletter"/>
              <a:cs typeface="Lucida Blackletter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296985-7085-5ECA-673E-A2BA0005FA5C}"/>
              </a:ext>
            </a:extLst>
          </p:cNvPr>
          <p:cNvSpPr txBox="1"/>
          <p:nvPr/>
        </p:nvSpPr>
        <p:spPr>
          <a:xfrm>
            <a:off x="98048" y="664112"/>
            <a:ext cx="278187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English </a:t>
            </a:r>
          </a:p>
          <a:p>
            <a:pPr algn="ctr"/>
            <a:r>
              <a:rPr lang="en-US" sz="1200" dirty="0">
                <a:latin typeface="Century Gothic"/>
              </a:rPr>
              <a:t>We will be reading ‘Odysseus’ by Hugh Lupton, Daniel, Morden, and Christina </a:t>
            </a:r>
            <a:r>
              <a:rPr lang="en-US" sz="1200" dirty="0" err="1">
                <a:latin typeface="Century Gothic"/>
              </a:rPr>
              <a:t>Balit</a:t>
            </a:r>
            <a:r>
              <a:rPr lang="en-US" sz="1200" dirty="0">
                <a:latin typeface="Century Gothic"/>
              </a:rPr>
              <a:t>. We will be writing myths and letters.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E7D681-1E0D-2BFF-8CCA-7B0B3835E5B2}"/>
              </a:ext>
            </a:extLst>
          </p:cNvPr>
          <p:cNvSpPr txBox="1"/>
          <p:nvPr/>
        </p:nvSpPr>
        <p:spPr>
          <a:xfrm>
            <a:off x="161621" y="1801440"/>
            <a:ext cx="2596342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 err="1">
                <a:latin typeface="Century Gothic" panose="020B0502020202020204" pitchFamily="34" charset="0"/>
              </a:rPr>
              <a:t>Maths</a:t>
            </a:r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We will be continuing to look at multiplication and division, then moving onto fractions.</a:t>
            </a:r>
          </a:p>
          <a:p>
            <a:pPr algn="ctr"/>
            <a:endParaRPr lang="en-US" sz="1200" dirty="0">
              <a:latin typeface="Century Gothic"/>
            </a:endParaRPr>
          </a:p>
          <a:p>
            <a:endParaRPr lang="en-US" sz="1400" dirty="0">
              <a:latin typeface="Century Gothic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CAF086-1D1A-9D48-E9D5-A3BADA0B3F4D}"/>
              </a:ext>
            </a:extLst>
          </p:cNvPr>
          <p:cNvSpPr txBox="1"/>
          <p:nvPr/>
        </p:nvSpPr>
        <p:spPr>
          <a:xfrm>
            <a:off x="221202" y="4200650"/>
            <a:ext cx="2536761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Learn Together</a:t>
            </a:r>
          </a:p>
          <a:p>
            <a:pPr algn="ctr"/>
            <a:r>
              <a:rPr lang="en-US" sz="1200" dirty="0">
                <a:latin typeface="Century Gothic"/>
              </a:rPr>
              <a:t>Our Value for this term is ‘Courage’. We will be looking at ethics and the environment and continuing to learn about Zones of Regulation.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175B3F-F50E-CADD-BE96-631B99A71B90}"/>
              </a:ext>
            </a:extLst>
          </p:cNvPr>
          <p:cNvSpPr txBox="1"/>
          <p:nvPr/>
        </p:nvSpPr>
        <p:spPr>
          <a:xfrm>
            <a:off x="0" y="22389"/>
            <a:ext cx="9144000" cy="507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700" b="1" dirty="0">
                <a:latin typeface="Century Gothic"/>
              </a:rPr>
              <a:t>This term in Year 5 our topic will be ‘Brave Greeks’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23CD11-0C2E-3E3C-C9C2-88378526BDB4}"/>
              </a:ext>
            </a:extLst>
          </p:cNvPr>
          <p:cNvSpPr txBox="1"/>
          <p:nvPr/>
        </p:nvSpPr>
        <p:spPr>
          <a:xfrm>
            <a:off x="187939" y="2709380"/>
            <a:ext cx="260209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Science</a:t>
            </a:r>
          </a:p>
          <a:p>
            <a:pPr algn="ctr"/>
            <a:r>
              <a:rPr lang="en-US" sz="1200" dirty="0">
                <a:latin typeface="Century Gothic"/>
              </a:rPr>
              <a:t>Our science topic is ‘Irreversible and Reversible Changes’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22A6FC-8274-7564-94AD-1A2F43D863FB}"/>
              </a:ext>
            </a:extLst>
          </p:cNvPr>
          <p:cNvSpPr txBox="1"/>
          <p:nvPr/>
        </p:nvSpPr>
        <p:spPr>
          <a:xfrm>
            <a:off x="153904" y="3474990"/>
            <a:ext cx="26547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History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noProof="0" dirty="0">
                <a:effectLst/>
                <a:latin typeface="Century Gothic" panose="020B0502020202020204" pitchFamily="34" charset="0"/>
              </a:rPr>
              <a:t>We will be learning about the</a:t>
            </a:r>
            <a:r>
              <a:rPr lang="en-GB" sz="1200" dirty="0">
                <a:latin typeface="Century Gothic" panose="020B0502020202020204" pitchFamily="34" charset="0"/>
              </a:rPr>
              <a:t> Greeks.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4EBC43-B5C9-51FA-7652-67BFB2C7605D}"/>
              </a:ext>
            </a:extLst>
          </p:cNvPr>
          <p:cNvSpPr txBox="1"/>
          <p:nvPr/>
        </p:nvSpPr>
        <p:spPr>
          <a:xfrm>
            <a:off x="3152272" y="1825521"/>
            <a:ext cx="265473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Art</a:t>
            </a: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We will be applying our sketching skills by designing and creating Greek pottery.</a:t>
            </a:r>
            <a:endParaRPr lang="en-US" sz="1200" dirty="0">
              <a:latin typeface="Century Gothic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079E052-29FB-FDEF-E713-8E6812B7FD23}"/>
              </a:ext>
            </a:extLst>
          </p:cNvPr>
          <p:cNvSpPr txBox="1"/>
          <p:nvPr/>
        </p:nvSpPr>
        <p:spPr>
          <a:xfrm>
            <a:off x="5917687" y="4189960"/>
            <a:ext cx="32263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Useful links and resources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r>
              <a:rPr lang="en-US" sz="1000" b="1" u="sng" dirty="0" err="1">
                <a:latin typeface="Century Gothic" panose="020B0502020202020204" pitchFamily="34" charset="0"/>
              </a:rPr>
              <a:t>Maths</a:t>
            </a:r>
            <a:endParaRPr lang="en-US" sz="1000" b="1" u="sng" dirty="0">
              <a:latin typeface="Century Gothic" panose="020B0502020202020204" pitchFamily="34" charset="0"/>
            </a:endParaRPr>
          </a:p>
          <a:p>
            <a:r>
              <a:rPr lang="en-US" sz="1000" u="sng" dirty="0">
                <a:latin typeface="Century Gothic" panose="020B0502020202020204" pitchFamily="34" charset="0"/>
                <a:hlinkClick r:id="rId3"/>
              </a:rPr>
              <a:t>https://whiterosemaths.com/parent-resources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u="sng" dirty="0">
                <a:solidFill>
                  <a:srgbClr val="0000FF"/>
                </a:solidFill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Times Tables Rock Stars – Times Tables Rock Stars (ttrockstars.com)</a:t>
            </a:r>
            <a:r>
              <a:rPr lang="en-GB" sz="1000" dirty="0"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US" sz="1000" b="1" u="sng" dirty="0">
                <a:latin typeface="Century Gothic" panose="020B0502020202020204" pitchFamily="34" charset="0"/>
              </a:rPr>
              <a:t>English</a:t>
            </a:r>
          </a:p>
          <a:p>
            <a:r>
              <a:rPr lang="en-US" sz="1000" u="sng" dirty="0">
                <a:latin typeface="Century Gothic" panose="020B0502020202020204" pitchFamily="34" charset="0"/>
                <a:hlinkClick r:id="rId5"/>
              </a:rPr>
              <a:t>https://www.bransty.cumbria.sch.uk/wp-content/uploads/2019/01/KS2-Reading-Vipers-question-examples.pdf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US" sz="1000" u="sng" dirty="0">
                <a:latin typeface="Century Gothic" panose="020B0502020202020204" pitchFamily="34" charset="0"/>
                <a:hlinkClick r:id="rId6"/>
              </a:rPr>
              <a:t>https://www.spellingshed.com/en-gb/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C8D61F-B919-5B97-7185-27DF103695EE}"/>
              </a:ext>
            </a:extLst>
          </p:cNvPr>
          <p:cNvSpPr txBox="1"/>
          <p:nvPr/>
        </p:nvSpPr>
        <p:spPr>
          <a:xfrm>
            <a:off x="5917687" y="2880103"/>
            <a:ext cx="314234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Home Learning </a:t>
            </a:r>
          </a:p>
          <a:p>
            <a:pPr algn="ctr"/>
            <a:r>
              <a:rPr lang="en-US" sz="1200" dirty="0">
                <a:latin typeface="Century Gothic"/>
              </a:rPr>
              <a:t>In year 5 we expect children to: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Complete 5x reading (10minutes) a week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Times table practice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Spelling practice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CC3F25-E5A8-1FF1-509D-C36C61200E3B}"/>
              </a:ext>
            </a:extLst>
          </p:cNvPr>
          <p:cNvSpPr txBox="1"/>
          <p:nvPr/>
        </p:nvSpPr>
        <p:spPr>
          <a:xfrm>
            <a:off x="187939" y="5496546"/>
            <a:ext cx="265473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PE</a:t>
            </a:r>
          </a:p>
          <a:p>
            <a:pPr algn="ctr"/>
            <a:r>
              <a:rPr lang="en-US" sz="1200" dirty="0">
                <a:latin typeface="Century Gothic"/>
              </a:rPr>
              <a:t>In indoor PE, we will be swimming. We will be learning how to play </a:t>
            </a:r>
            <a:r>
              <a:rPr lang="en-GB" sz="1200" dirty="0">
                <a:latin typeface="Century Gothic"/>
              </a:rPr>
              <a:t>Outdoor and Adventurous Activity (OAA</a:t>
            </a:r>
            <a:r>
              <a:rPr lang="en-US" sz="1200" dirty="0">
                <a:latin typeface="Century Gothic"/>
              </a:rPr>
              <a:t> in our outdoor PE session.</a:t>
            </a:r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97407D-E517-5AFC-A5AF-588A2459AAE6}"/>
              </a:ext>
            </a:extLst>
          </p:cNvPr>
          <p:cNvSpPr txBox="1"/>
          <p:nvPr/>
        </p:nvSpPr>
        <p:spPr>
          <a:xfrm>
            <a:off x="5938134" y="732948"/>
            <a:ext cx="3121902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/>
              </a:rPr>
              <a:t>Key Information</a:t>
            </a: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Start of Day - 8:45 am </a:t>
            </a:r>
          </a:p>
          <a:p>
            <a:r>
              <a:rPr lang="en-US" sz="1200" b="1" dirty="0">
                <a:latin typeface="Century Gothic" panose="020B0502020202020204" pitchFamily="34" charset="0"/>
              </a:rPr>
              <a:t>Land Event -  3.2.25 @ 2:45-3:15pm</a:t>
            </a:r>
            <a:r>
              <a:rPr lang="en-GB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Trips – TBC</a:t>
            </a:r>
          </a:p>
          <a:p>
            <a:endParaRPr lang="en-US" sz="1200" b="1" dirty="0">
              <a:latin typeface="Century Gothic" panose="020B0502020202020204" pitchFamily="34" charset="0"/>
            </a:endParaRPr>
          </a:p>
          <a:p>
            <a:r>
              <a:rPr lang="en-US" sz="1200" i="1" dirty="0">
                <a:latin typeface="Century Gothic" panose="020B0502020202020204" pitchFamily="34" charset="0"/>
              </a:rPr>
              <a:t>* Make sure to check Class Dojo for updates and messages from the Year 5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C57C3-5BF0-52D9-D2B6-F0E93C9FF960}"/>
              </a:ext>
            </a:extLst>
          </p:cNvPr>
          <p:cNvSpPr txBox="1"/>
          <p:nvPr/>
        </p:nvSpPr>
        <p:spPr>
          <a:xfrm>
            <a:off x="3152272" y="686748"/>
            <a:ext cx="265473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Spanish</a:t>
            </a:r>
          </a:p>
          <a:p>
            <a:pPr algn="ctr"/>
            <a:r>
              <a:rPr lang="en-GB" sz="1200" dirty="0">
                <a:latin typeface="Century Gothic" panose="020B0502020202020204" pitchFamily="34" charset="0"/>
              </a:rPr>
              <a:t>In our unit ‘Presenting Myself’ we will be learning about pronouns and introductions.</a:t>
            </a:r>
            <a:endParaRPr lang="en-GB" sz="1200" b="0" i="0" u="none" strike="noStrike" dirty="0">
              <a:effectLst/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F2315-1552-FB8D-A39A-4DE2530C0FCC}"/>
              </a:ext>
            </a:extLst>
          </p:cNvPr>
          <p:cNvSpPr txBox="1"/>
          <p:nvPr/>
        </p:nvSpPr>
        <p:spPr>
          <a:xfrm>
            <a:off x="3152272" y="2940212"/>
            <a:ext cx="265473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Computing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noProof="0" dirty="0">
                <a:effectLst/>
                <a:latin typeface="Century Gothic" panose="020B0502020202020204" pitchFamily="34" charset="0"/>
              </a:rPr>
              <a:t>We will be learning about flat file databases.</a:t>
            </a:r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12472C-DAE7-905E-8724-6784ECF418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5887" y="3610939"/>
            <a:ext cx="2107501" cy="306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63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0a2ed8-bdb3-4e48-bed8-196499155ea8" xsi:nil="true"/>
    <lcf76f155ced4ddcb4097134ff3c332f xmlns="71faf65b-2cb1-4352-bdd8-04a2d7ce277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96A2413A18045A14C2BAB29BAD0B3" ma:contentTypeVersion="18" ma:contentTypeDescription="Create a new document." ma:contentTypeScope="" ma:versionID="a2de8c6477c4980608a45e1e28a961f5">
  <xsd:schema xmlns:xsd="http://www.w3.org/2001/XMLSchema" xmlns:xs="http://www.w3.org/2001/XMLSchema" xmlns:p="http://schemas.microsoft.com/office/2006/metadata/properties" xmlns:ns2="71faf65b-2cb1-4352-bdd8-04a2d7ce277f" xmlns:ns3="4c0a2ed8-bdb3-4e48-bed8-196499155ea8" targetNamespace="http://schemas.microsoft.com/office/2006/metadata/properties" ma:root="true" ma:fieldsID="f4b42e5a9c61fb0c7a626361eb1839cf" ns2:_="" ns3:_="">
    <xsd:import namespace="71faf65b-2cb1-4352-bdd8-04a2d7ce277f"/>
    <xsd:import namespace="4c0a2ed8-bdb3-4e48-bed8-196499155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af65b-2cb1-4352-bdd8-04a2d7ce2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2ed8-bdb3-4e48-bed8-196499155e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720cf8-858f-4c59-9bf2-410a1371d7cc}" ma:internalName="TaxCatchAll" ma:showField="CatchAllData" ma:web="4c0a2ed8-bdb3-4e48-bed8-196499155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516EC4-2809-464D-94C9-0B7F0A55EC5C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4c0a2ed8-bdb3-4e48-bed8-196499155ea8"/>
    <ds:schemaRef ds:uri="71faf65b-2cb1-4352-bdd8-04a2d7ce27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93DC4E7-772B-4964-9E71-ED117FCB47D1}">
  <ds:schemaRefs>
    <ds:schemaRef ds:uri="4c0a2ed8-bdb3-4e48-bed8-196499155ea8"/>
    <ds:schemaRef ds:uri="71faf65b-2cb1-4352-bdd8-04a2d7ce277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9890FAB-9C5E-49DC-9B6A-02B3788BE2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294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Lucida Blackletter</vt:lpstr>
      <vt:lpstr>Twinkl Cursive Looped</vt:lpstr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Mackenzie Kelly</cp:lastModifiedBy>
  <cp:revision>1</cp:revision>
  <cp:lastPrinted>2022-11-04T09:27:03Z</cp:lastPrinted>
  <dcterms:created xsi:type="dcterms:W3CDTF">2018-05-24T12:15:25Z</dcterms:created>
  <dcterms:modified xsi:type="dcterms:W3CDTF">2025-01-10T17:44:05Z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0x01010054896A2413A18045A14C2BAB29BAD0B3</vt:lpwstr>
  </property>
  <property fmtid="{D5CDD505-2E9C-101B-9397-08002B2CF9AE}" pid="3" name="MediaServiceImageTags">
    <vt:lpwstr/>
  </property>
</Properties>
</file>