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09377A-813A-461E-ACAD-61792E890445}" v="14" dt="2023-09-05T15:18:05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95C8E-E508-A747-8C92-0A548C236C3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ACD57-63C7-3E48-B69E-F1F0EB92E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6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CD57-63C7-3E48-B69E-F1F0EB92E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63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84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72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9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8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4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57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75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6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9A12-30AC-4AA7-BAE6-890BFB22865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5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pmarks.co.uk/maths-games/hit-the-button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ttrockstar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79637" y="6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GB" sz="5400" b="1" cap="none" spc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Lucida Blackletter"/>
              <a:cs typeface="Lucida Blacklett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427" y="2252741"/>
            <a:ext cx="2781875" cy="26808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English </a:t>
            </a:r>
          </a:p>
          <a:p>
            <a:pPr algn="ctr"/>
            <a:r>
              <a:rPr lang="en-US" sz="1200" dirty="0">
                <a:latin typeface="Century Gothic"/>
              </a:rPr>
              <a:t>We will be reading ‘Stone Age boy’ and ‘A Rock is Lively.’ We will be writing our own narrative and set of instructions. </a:t>
            </a:r>
          </a:p>
          <a:p>
            <a:pPr algn="ctr"/>
            <a:endParaRPr lang="en-US" sz="1200" b="1" u="sng" dirty="0">
              <a:latin typeface="Century Gothic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latin typeface="Century Gothic"/>
              </a:rPr>
              <a:t>Spelling/Phonics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entury Gothic"/>
              </a:rPr>
              <a:t>Phoneme recognition continued alongside weekly spelling tests.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entury Gothic"/>
              </a:rPr>
              <a:t>*See Year 3 page on website for more details.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4747" y="4690184"/>
            <a:ext cx="2596342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 err="1">
                <a:latin typeface="Century Gothic" panose="020B0502020202020204" pitchFamily="34" charset="0"/>
              </a:rPr>
              <a:t>Maths</a:t>
            </a:r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/>
            </a:endParaRPr>
          </a:p>
          <a:p>
            <a:pPr algn="ctr"/>
            <a:r>
              <a:rPr lang="en-US" sz="1200" dirty="0">
                <a:latin typeface="Century Gothic"/>
              </a:rPr>
              <a:t>We will be looking at Place Value and Addition and Subtraction.</a:t>
            </a:r>
          </a:p>
          <a:p>
            <a:endParaRPr lang="en-US" sz="1400" dirty="0">
              <a:latin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33606" y="920356"/>
            <a:ext cx="2536761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Learn Together</a:t>
            </a: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/>
              </a:rPr>
              <a:t>Our Value this term is Community. We will be looking at the Zones of Regulation and how these can be applied in class. 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7975"/>
            <a:ext cx="9144000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latin typeface="Century Gothic"/>
              </a:rPr>
              <a:t>This term in Year 3 our topic will be ‘Food and Shelter’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70590" y="2400195"/>
            <a:ext cx="265473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Science</a:t>
            </a:r>
          </a:p>
          <a:p>
            <a:pPr algn="ctr"/>
            <a:r>
              <a:rPr lang="en-US" sz="1200" dirty="0">
                <a:latin typeface="Century Gothic"/>
              </a:rPr>
              <a:t>We will be learning about Rocks. We will be finding out how fossils are formed, compare different rocks and </a:t>
            </a:r>
            <a:r>
              <a:rPr lang="en-US" sz="1200" dirty="0" err="1">
                <a:latin typeface="Century Gothic"/>
              </a:rPr>
              <a:t>recognise</a:t>
            </a:r>
            <a:r>
              <a:rPr lang="en-US" sz="1200" dirty="0">
                <a:latin typeface="Century Gothic"/>
              </a:rPr>
              <a:t> different soil</a:t>
            </a:r>
          </a:p>
          <a:p>
            <a:pPr algn="ctr"/>
            <a:endParaRPr lang="en-US" sz="1200" dirty="0">
              <a:latin typeface="Century Gothic"/>
            </a:endParaRPr>
          </a:p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History</a:t>
            </a: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Stone Age to Iron Age. We will learn about what life was like in prehistoric Britain. </a:t>
            </a: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04389F-F7C6-AD75-497C-4A0071FE56EE}"/>
              </a:ext>
            </a:extLst>
          </p:cNvPr>
          <p:cNvSpPr txBox="1"/>
          <p:nvPr/>
        </p:nvSpPr>
        <p:spPr>
          <a:xfrm>
            <a:off x="155553" y="5731272"/>
            <a:ext cx="265473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Art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Cave paintings</a:t>
            </a: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Anish Kapoor- Sculpture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37A7DF-D30D-DA39-A3CD-1A43728A0C19}"/>
              </a:ext>
            </a:extLst>
          </p:cNvPr>
          <p:cNvSpPr txBox="1"/>
          <p:nvPr/>
        </p:nvSpPr>
        <p:spPr>
          <a:xfrm>
            <a:off x="3276730" y="5305737"/>
            <a:ext cx="265436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Useful links and resources</a:t>
            </a:r>
          </a:p>
          <a:p>
            <a:r>
              <a:rPr lang="en-US" sz="1000" b="1" u="sng" dirty="0" err="1">
                <a:latin typeface="Century Gothic" panose="020B0502020202020204" pitchFamily="34" charset="0"/>
              </a:rPr>
              <a:t>Maths</a:t>
            </a:r>
            <a:endParaRPr lang="en-US" sz="1000" b="1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r>
              <a:rPr lang="en-GB" sz="1000" dirty="0">
                <a:hlinkClick r:id="rId3"/>
              </a:rPr>
              <a:t>Hit the Button - Quick fire maths practise for 6-11 year olds (topmarks.co.uk)</a:t>
            </a:r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r>
              <a:rPr lang="en-GB" sz="1000" u="sng" dirty="0">
                <a:solidFill>
                  <a:srgbClr val="0000FF"/>
                </a:solidFill>
                <a:effectLst/>
                <a:latin typeface="Twinkl Cursive Looped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Times Tables Rock Stars – Times Tables Rock Stars (ttrockstars.com)</a:t>
            </a:r>
            <a:r>
              <a:rPr lang="en-GB" sz="1000" dirty="0">
                <a:effectLst/>
                <a:latin typeface="Twinkl Cursive Looped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23FCD1-5E43-4143-4739-76FFC7A71606}"/>
              </a:ext>
            </a:extLst>
          </p:cNvPr>
          <p:cNvSpPr txBox="1"/>
          <p:nvPr/>
        </p:nvSpPr>
        <p:spPr>
          <a:xfrm>
            <a:off x="6315165" y="5393555"/>
            <a:ext cx="2602091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Home Learning </a:t>
            </a:r>
          </a:p>
          <a:p>
            <a:pPr algn="ctr"/>
            <a:r>
              <a:rPr lang="en-US" sz="1200" dirty="0">
                <a:latin typeface="Century Gothic"/>
              </a:rPr>
              <a:t>In year 3 we expect children to: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Read x5 a week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Times table practice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Spelling practice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67E281-1E4E-F90D-8589-840DFFD8AA9C}"/>
              </a:ext>
            </a:extLst>
          </p:cNvPr>
          <p:cNvSpPr txBox="1"/>
          <p:nvPr/>
        </p:nvSpPr>
        <p:spPr>
          <a:xfrm>
            <a:off x="6463160" y="2929499"/>
            <a:ext cx="2654730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PE</a:t>
            </a: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Dance</a:t>
            </a:r>
          </a:p>
          <a:p>
            <a:pPr algn="ctr"/>
            <a:r>
              <a:rPr lang="en-GB" sz="1200" dirty="0">
                <a:latin typeface="Century Gothic" panose="020B0502020202020204" pitchFamily="34" charset="0"/>
              </a:rPr>
              <a:t>Cooperative Learning 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800" i="1" dirty="0">
              <a:latin typeface="Century Gothic" panose="020B0502020202020204" pitchFamily="34" charset="0"/>
            </a:endParaRPr>
          </a:p>
          <a:p>
            <a:pPr algn="ctr"/>
            <a:endParaRPr lang="en-US" sz="800" i="1" dirty="0"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1E7CBA-6F9F-16CA-238F-031FFFC0EC69}"/>
              </a:ext>
            </a:extLst>
          </p:cNvPr>
          <p:cNvSpPr txBox="1"/>
          <p:nvPr/>
        </p:nvSpPr>
        <p:spPr>
          <a:xfrm>
            <a:off x="6622820" y="4078312"/>
            <a:ext cx="2602091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/>
              </a:rPr>
              <a:t>Key Information</a:t>
            </a:r>
          </a:p>
          <a:p>
            <a:r>
              <a:rPr lang="en-US" sz="1200" b="1" dirty="0">
                <a:latin typeface="Century Gothic" panose="020B0502020202020204" pitchFamily="34" charset="0"/>
              </a:rPr>
              <a:t>Harvest festival- </a:t>
            </a:r>
            <a:r>
              <a:rPr lang="en-US" sz="1200" dirty="0">
                <a:highlight>
                  <a:srgbClr val="FFFF00"/>
                </a:highlight>
                <a:latin typeface="Century Gothic" panose="020B0502020202020204" pitchFamily="34" charset="0"/>
              </a:rPr>
              <a:t>17.10.23</a:t>
            </a:r>
          </a:p>
          <a:p>
            <a:r>
              <a:rPr lang="en-US" sz="1200" b="1" dirty="0">
                <a:highlight>
                  <a:srgbClr val="FFFF00"/>
                </a:highlight>
                <a:latin typeface="Century Gothic" panose="020B0502020202020204" pitchFamily="34" charset="0"/>
              </a:rPr>
              <a:t>Land Event – </a:t>
            </a:r>
            <a:r>
              <a:rPr lang="en-US" sz="1200" dirty="0">
                <a:highlight>
                  <a:srgbClr val="FFFF00"/>
                </a:highlight>
                <a:latin typeface="Century Gothic" panose="020B0502020202020204" pitchFamily="34" charset="0"/>
              </a:rPr>
              <a:t>12.10.23 </a:t>
            </a:r>
            <a:endParaRPr lang="en-US" sz="1200" b="1" dirty="0"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r>
              <a:rPr lang="en-US" sz="1200" b="1" dirty="0">
                <a:highlight>
                  <a:srgbClr val="FFFF00"/>
                </a:highlight>
                <a:latin typeface="Century Gothic" panose="020B0502020202020204" pitchFamily="34" charset="0"/>
              </a:rPr>
              <a:t>Trip/workshops: </a:t>
            </a:r>
            <a:r>
              <a:rPr lang="en-US" sz="1200" dirty="0">
                <a:highlight>
                  <a:srgbClr val="FFFF00"/>
                </a:highlight>
                <a:latin typeface="Century Gothic" panose="020B0502020202020204" pitchFamily="34" charset="0"/>
              </a:rPr>
              <a:t>12.10.23- </a:t>
            </a:r>
            <a:r>
              <a:rPr lang="en-US" sz="1200" dirty="0" err="1">
                <a:highlight>
                  <a:srgbClr val="FFFF00"/>
                </a:highlight>
                <a:latin typeface="Century Gothic" panose="020B0502020202020204" pitchFamily="34" charset="0"/>
              </a:rPr>
              <a:t>Netham</a:t>
            </a:r>
            <a:r>
              <a:rPr lang="en-US" sz="1200" dirty="0">
                <a:highlight>
                  <a:srgbClr val="FFFF00"/>
                </a:highlight>
                <a:latin typeface="Century Gothic" panose="020B0502020202020204" pitchFamily="34" charset="0"/>
              </a:rPr>
              <a:t> Park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C4D0C0-99D4-7823-2346-724F95521229}"/>
              </a:ext>
            </a:extLst>
          </p:cNvPr>
          <p:cNvSpPr txBox="1"/>
          <p:nvPr/>
        </p:nvSpPr>
        <p:spPr>
          <a:xfrm>
            <a:off x="3172836" y="4371642"/>
            <a:ext cx="265473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Spanish</a:t>
            </a: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We will be looking at greetings- </a:t>
            </a:r>
            <a:r>
              <a:rPr lang="en-GB" sz="1200" dirty="0">
                <a:latin typeface="Century Gothic" panose="020B0502020202020204" pitchFamily="34" charset="0"/>
              </a:rPr>
              <a:t>Los </a:t>
            </a:r>
            <a:r>
              <a:rPr lang="en-GB" sz="1200" dirty="0" err="1">
                <a:latin typeface="Century Gothic" panose="020B0502020202020204" pitchFamily="34" charset="0"/>
              </a:rPr>
              <a:t>Saludos</a:t>
            </a:r>
            <a:r>
              <a:rPr lang="en-GB" sz="1200" dirty="0">
                <a:latin typeface="Century Gothic" panose="020B0502020202020204" pitchFamily="34" charset="0"/>
              </a:rPr>
              <a:t> </a:t>
            </a:r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800" i="1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iverse Friend People Hands In Round Circle Stock Illustration - Download  Image Now - Hand, Multiracial Group, Diversity - iStock">
            <a:extLst>
              <a:ext uri="{FF2B5EF4-FFF2-40B4-BE49-F238E27FC236}">
                <a16:creationId xmlns:a16="http://schemas.microsoft.com/office/drawing/2014/main" id="{F5C88793-AD32-0102-676D-8540DBF72C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432" y="1001175"/>
            <a:ext cx="1569720" cy="133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0B61964-5F2B-FBB8-A71A-DFD644D1CA34}"/>
              </a:ext>
            </a:extLst>
          </p:cNvPr>
          <p:cNvSpPr txBox="1"/>
          <p:nvPr/>
        </p:nvSpPr>
        <p:spPr>
          <a:xfrm>
            <a:off x="6530927" y="2443233"/>
            <a:ext cx="265473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Our school value this term is: Community. </a:t>
            </a:r>
          </a:p>
        </p:txBody>
      </p:sp>
      <p:pic>
        <p:nvPicPr>
          <p:cNvPr id="1026" name="Picture 2" descr="Stone Age Boy: Amazon.co.uk: Kitamura, Satoshi, Kitamura, Satoshi:  9781406312195: Books">
            <a:extLst>
              <a:ext uri="{FF2B5EF4-FFF2-40B4-BE49-F238E27FC236}">
                <a16:creationId xmlns:a16="http://schemas.microsoft.com/office/drawing/2014/main" id="{2F1EA595-5F21-FAA0-EE4D-AF30E36F5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27" y="1053625"/>
            <a:ext cx="1174843" cy="113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87CBA5-AAB2-32BB-F667-CC192307C6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87571" y="993281"/>
            <a:ext cx="1058731" cy="131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4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0a2ed8-bdb3-4e48-bed8-196499155ea8" xsi:nil="true"/>
    <lcf76f155ced4ddcb4097134ff3c332f xmlns="71faf65b-2cb1-4352-bdd8-04a2d7ce277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896A2413A18045A14C2BAB29BAD0B3" ma:contentTypeVersion="18" ma:contentTypeDescription="Create a new document." ma:contentTypeScope="" ma:versionID="a2de8c6477c4980608a45e1e28a961f5">
  <xsd:schema xmlns:xsd="http://www.w3.org/2001/XMLSchema" xmlns:xs="http://www.w3.org/2001/XMLSchema" xmlns:p="http://schemas.microsoft.com/office/2006/metadata/properties" xmlns:ns2="71faf65b-2cb1-4352-bdd8-04a2d7ce277f" xmlns:ns3="4c0a2ed8-bdb3-4e48-bed8-196499155ea8" targetNamespace="http://schemas.microsoft.com/office/2006/metadata/properties" ma:root="true" ma:fieldsID="f4b42e5a9c61fb0c7a626361eb1839cf" ns2:_="" ns3:_="">
    <xsd:import namespace="71faf65b-2cb1-4352-bdd8-04a2d7ce277f"/>
    <xsd:import namespace="4c0a2ed8-bdb3-4e48-bed8-196499155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af65b-2cb1-4352-bdd8-04a2d7ce27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09459ae-8277-4de3-8c6e-43e837f8a5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2ed8-bdb3-4e48-bed8-196499155ea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720cf8-858f-4c59-9bf2-410a1371d7cc}" ma:internalName="TaxCatchAll" ma:showField="CatchAllData" ma:web="4c0a2ed8-bdb3-4e48-bed8-196499155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516EC4-2809-464D-94C9-0B7F0A55EC5C}">
  <ds:schemaRefs>
    <ds:schemaRef ds:uri="71faf65b-2cb1-4352-bdd8-04a2d7ce277f"/>
    <ds:schemaRef ds:uri="http://schemas.microsoft.com/office/2006/metadata/properties"/>
    <ds:schemaRef ds:uri="http://schemas.microsoft.com/office/2006/documentManagement/types"/>
    <ds:schemaRef ds:uri="http://purl.org/dc/terms/"/>
    <ds:schemaRef ds:uri="4c0a2ed8-bdb3-4e48-bed8-196499155ea8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890FAB-9C5E-49DC-9B6A-02B3788BE2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D3731A-40B3-4F1B-B598-C7DD5D321E86}"/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252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Lucida Blackletter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Katie Manifold</cp:lastModifiedBy>
  <cp:revision>68</cp:revision>
  <cp:lastPrinted>2022-11-04T09:27:03Z</cp:lastPrinted>
  <dcterms:created xsi:type="dcterms:W3CDTF">2018-05-24T12:15:25Z</dcterms:created>
  <dcterms:modified xsi:type="dcterms:W3CDTF">2024-07-15T10:01:16Z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0x01010054896A2413A18045A14C2BAB29BAD0B3</vt:lpwstr>
  </property>
  <property fmtid="{D5CDD505-2E9C-101B-9397-08002B2CF9AE}" pid="3" name="MediaServiceImageTags">
    <vt:lpwstr/>
  </property>
</Properties>
</file>