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D1636A-D7CD-493E-8303-62842C553744}" v="10" dt="2023-10-18T13:36:30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0" d="100"/>
          <a:sy n="100" d="100"/>
        </p:scale>
        <p:origin x="19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5C8E-E508-A747-8C92-0A548C236C39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CD57-63C7-3E48-B69E-F1F0EB92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CD57-63C7-3E48-B69E-F1F0EB92E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8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2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8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7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5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9A12-30AC-4AA7-BAE6-890BFB22865C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topmarks.co.uk/maths-games/hit-the-button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s://www.youtube.com/watch?v=z_BJjR9rdwA" TargetMode="External"/><Relationship Id="rId4" Type="http://schemas.openxmlformats.org/officeDocument/2006/relationships/hyperlink" Target="https://ttrockstar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9637" y="6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Lucida Blackletter"/>
              <a:cs typeface="Lucida Blacklet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27" y="2252741"/>
            <a:ext cx="2781875" cy="28784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English </a:t>
            </a:r>
          </a:p>
          <a:p>
            <a:pPr algn="ctr"/>
            <a:r>
              <a:rPr lang="en-US" sz="1200" dirty="0">
                <a:latin typeface="Century Gothic"/>
              </a:rPr>
              <a:t>We will be reading ‘Greta and the Giants’ and ‘Dear Earth.’ We will be writing a letter and descriptive poetry’</a:t>
            </a:r>
          </a:p>
          <a:p>
            <a:pPr algn="ctr"/>
            <a:endParaRPr lang="en-US" sz="1200" b="1" u="sng" dirty="0">
              <a:latin typeface="Century Gothic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latin typeface="Century Gothic"/>
              </a:rPr>
              <a:t>Spelling/Phonics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entury Gothic"/>
              </a:rPr>
              <a:t>Phoneme recognition continued alongside weekly </a:t>
            </a:r>
            <a:r>
              <a:rPr lang="en-GB" sz="1200">
                <a:latin typeface="Century Gothic"/>
              </a:rPr>
              <a:t>spelling lessons and </a:t>
            </a:r>
            <a:r>
              <a:rPr lang="en-GB" sz="1200" dirty="0">
                <a:latin typeface="Century Gothic"/>
              </a:rPr>
              <a:t>tests.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entury Gothic"/>
              </a:rPr>
              <a:t>*See Year 3 page on website for more details.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4747" y="4690184"/>
            <a:ext cx="2596342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u="sng" dirty="0" err="1">
                <a:latin typeface="Century Gothic" panose="020B0502020202020204" pitchFamily="34" charset="0"/>
              </a:rPr>
              <a:t>Maths</a:t>
            </a:r>
            <a:endParaRPr lang="en-US" sz="1200" dirty="0">
              <a:latin typeface="Century Gothic"/>
            </a:endParaRPr>
          </a:p>
          <a:p>
            <a:pPr algn="ctr"/>
            <a:r>
              <a:rPr lang="en-US" sz="1200" dirty="0">
                <a:latin typeface="Century Gothic"/>
              </a:rPr>
              <a:t>We will be looking at Addition and Subtraction and Multiplication. We will continue to focus on our 2, 3 and 5 times tables.</a:t>
            </a:r>
          </a:p>
          <a:p>
            <a:pPr algn="ctr"/>
            <a:endParaRPr lang="en-US" sz="1200" dirty="0">
              <a:latin typeface="Century Gothic"/>
            </a:endParaRPr>
          </a:p>
          <a:p>
            <a:endParaRPr lang="en-US" sz="1400" dirty="0">
              <a:latin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0423" y="604767"/>
            <a:ext cx="253676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Learn Together</a:t>
            </a:r>
          </a:p>
          <a:p>
            <a:pPr algn="ctr"/>
            <a:endParaRPr lang="en-US" sz="1200" dirty="0">
              <a:latin typeface="Century Gothic"/>
            </a:endParaRPr>
          </a:p>
          <a:p>
            <a:pPr algn="ctr"/>
            <a:r>
              <a:rPr lang="en-US" sz="1200" dirty="0">
                <a:latin typeface="Century Gothic"/>
              </a:rPr>
              <a:t>We will be looking at Ethics and the Environment and build on their understanding of environmental issues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7975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latin typeface="Century Gothic"/>
              </a:rPr>
              <a:t>This term in Year 3 our topic will be ‘Environment’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98869" y="2180462"/>
            <a:ext cx="2654730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Science</a:t>
            </a: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/>
              </a:rPr>
              <a:t>We will be learning about plants. </a:t>
            </a:r>
            <a:r>
              <a:rPr lang="en-GB" sz="1200" dirty="0">
                <a:latin typeface="Century Gothic"/>
              </a:rPr>
              <a:t>The children will work scientifically and collaboratively to investigate what plants need to grow well.  They will work in a hands- on way to identify parts of a flower. </a:t>
            </a:r>
            <a:endParaRPr lang="en-US" sz="1200" dirty="0">
              <a:latin typeface="Century Gothic"/>
            </a:endParaRP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04389F-F7C6-AD75-497C-4A0071FE56EE}"/>
              </a:ext>
            </a:extLst>
          </p:cNvPr>
          <p:cNvSpPr txBox="1"/>
          <p:nvPr/>
        </p:nvSpPr>
        <p:spPr>
          <a:xfrm>
            <a:off x="59224" y="6027003"/>
            <a:ext cx="26547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DT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Textiles 2D to 3D product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37A7DF-D30D-DA39-A3CD-1A43728A0C19}"/>
              </a:ext>
            </a:extLst>
          </p:cNvPr>
          <p:cNvSpPr txBox="1"/>
          <p:nvPr/>
        </p:nvSpPr>
        <p:spPr>
          <a:xfrm>
            <a:off x="3237727" y="4933603"/>
            <a:ext cx="26543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Useful links and resources</a:t>
            </a:r>
          </a:p>
          <a:p>
            <a:r>
              <a:rPr lang="en-US" sz="1000" b="1" u="sng" dirty="0" err="1">
                <a:latin typeface="Century Gothic" panose="020B0502020202020204" pitchFamily="34" charset="0"/>
              </a:rPr>
              <a:t>Maths</a:t>
            </a:r>
            <a:endParaRPr lang="en-US" sz="1000" b="1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r>
              <a:rPr lang="en-GB" sz="1000" dirty="0">
                <a:hlinkClick r:id="rId3"/>
              </a:rPr>
              <a:t>Hit the Button - Quick fire maths practise for 6-11 year olds (topmarks.co.uk)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r>
              <a:rPr lang="en-GB" sz="1000" u="sng" dirty="0">
                <a:solidFill>
                  <a:srgbClr val="0000FF"/>
                </a:solidFill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  <a:hlinkClick r:id="rId4"/>
              </a:rPr>
              <a:t>Times Tables Rock Stars – Times Tables Rock Stars (ttrockstars.com)</a:t>
            </a:r>
            <a:r>
              <a:rPr lang="en-GB" sz="1000" dirty="0"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r>
              <a:rPr lang="en-GB" sz="1000" dirty="0">
                <a:hlinkClick r:id="rId5"/>
              </a:rPr>
              <a:t>8 Times Table Song (Cover of Rolling In The Deep by Adele) - YouTube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23FCD1-5E43-4143-4739-76FFC7A71606}"/>
              </a:ext>
            </a:extLst>
          </p:cNvPr>
          <p:cNvSpPr txBox="1"/>
          <p:nvPr/>
        </p:nvSpPr>
        <p:spPr>
          <a:xfrm>
            <a:off x="6220423" y="5657671"/>
            <a:ext cx="260209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Home Learning </a:t>
            </a:r>
          </a:p>
          <a:p>
            <a:pPr algn="ctr"/>
            <a:r>
              <a:rPr lang="en-US" sz="1200" dirty="0">
                <a:latin typeface="Century Gothic"/>
              </a:rPr>
              <a:t>In year 3 we expect children to: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Complete 5x reading a week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Times table practice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Spelling practice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67E281-1E4E-F90D-8589-840DFFD8AA9C}"/>
              </a:ext>
            </a:extLst>
          </p:cNvPr>
          <p:cNvSpPr txBox="1"/>
          <p:nvPr/>
        </p:nvSpPr>
        <p:spPr>
          <a:xfrm>
            <a:off x="6194103" y="3670452"/>
            <a:ext cx="2654730" cy="12618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PE</a:t>
            </a: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Gymnastics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Catching and throwing 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1E7CBA-6F9F-16CA-238F-031FFFC0EC69}"/>
              </a:ext>
            </a:extLst>
          </p:cNvPr>
          <p:cNvSpPr txBox="1"/>
          <p:nvPr/>
        </p:nvSpPr>
        <p:spPr>
          <a:xfrm>
            <a:off x="6332599" y="4808055"/>
            <a:ext cx="260209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/>
              </a:rPr>
              <a:t>Key Information</a:t>
            </a:r>
          </a:p>
          <a:p>
            <a:r>
              <a:rPr lang="en-US" sz="1200" b="1" dirty="0">
                <a:latin typeface="Century Gothic" panose="020B0502020202020204" pitchFamily="34" charset="0"/>
              </a:rPr>
              <a:t>Land Event – </a:t>
            </a:r>
            <a:r>
              <a:rPr lang="en-US" sz="1200" dirty="0">
                <a:latin typeface="Century Gothic" panose="020B0502020202020204" pitchFamily="34" charset="0"/>
              </a:rPr>
              <a:t>TBC</a:t>
            </a:r>
          </a:p>
          <a:p>
            <a:r>
              <a:rPr lang="en-US" sz="1200" b="1" dirty="0">
                <a:latin typeface="Century Gothic" panose="020B0502020202020204" pitchFamily="34" charset="0"/>
              </a:rPr>
              <a:t>Trip/workshops: </a:t>
            </a:r>
            <a:r>
              <a:rPr lang="en-US" sz="1200" dirty="0">
                <a:latin typeface="Century Gothic" panose="020B0502020202020204" pitchFamily="34" charset="0"/>
              </a:rPr>
              <a:t>TBC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C4D0C0-99D4-7823-2346-724F95521229}"/>
              </a:ext>
            </a:extLst>
          </p:cNvPr>
          <p:cNvSpPr txBox="1"/>
          <p:nvPr/>
        </p:nvSpPr>
        <p:spPr>
          <a:xfrm>
            <a:off x="3108971" y="4120797"/>
            <a:ext cx="265473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Spanish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GB" sz="1200" dirty="0" err="1">
                <a:latin typeface="Century Gothic"/>
              </a:rPr>
              <a:t>Aprendo</a:t>
            </a:r>
            <a:r>
              <a:rPr lang="en-GB" sz="1200" dirty="0">
                <a:latin typeface="Century Gothic"/>
              </a:rPr>
              <a:t> </a:t>
            </a:r>
            <a:r>
              <a:rPr lang="en-GB" sz="1200" dirty="0" err="1">
                <a:latin typeface="Century Gothic"/>
              </a:rPr>
              <a:t>Español</a:t>
            </a:r>
            <a:r>
              <a:rPr lang="en-GB" sz="1200" dirty="0">
                <a:latin typeface="Century Gothic"/>
              </a:rPr>
              <a:t>– I am learning Spanish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61964-5F2B-FBB8-A71A-DFD644D1CA34}"/>
              </a:ext>
            </a:extLst>
          </p:cNvPr>
          <p:cNvSpPr txBox="1"/>
          <p:nvPr/>
        </p:nvSpPr>
        <p:spPr>
          <a:xfrm>
            <a:off x="6167784" y="2962553"/>
            <a:ext cx="265473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Our school value this term is: Compassion</a:t>
            </a:r>
          </a:p>
        </p:txBody>
      </p:sp>
      <p:pic>
        <p:nvPicPr>
          <p:cNvPr id="6" name="Picture 5" descr="See the source image">
            <a:extLst>
              <a:ext uri="{FF2B5EF4-FFF2-40B4-BE49-F238E27FC236}">
                <a16:creationId xmlns:a16="http://schemas.microsoft.com/office/drawing/2014/main" id="{A50C3412-D0BF-31EE-0349-029C0994EEA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7" r="20722"/>
          <a:stretch/>
        </p:blipFill>
        <p:spPr bwMode="auto">
          <a:xfrm>
            <a:off x="155553" y="980977"/>
            <a:ext cx="1246505" cy="111125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See the source image">
            <a:extLst>
              <a:ext uri="{FF2B5EF4-FFF2-40B4-BE49-F238E27FC236}">
                <a16:creationId xmlns:a16="http://schemas.microsoft.com/office/drawing/2014/main" id="{97FA3751-035A-5A02-13AB-96A829CAD61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595" y="792613"/>
            <a:ext cx="1123402" cy="13891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8CAFAC8-850C-8A36-32BE-2A00F703C6C0}"/>
              </a:ext>
            </a:extLst>
          </p:cNvPr>
          <p:cNvSpPr txBox="1"/>
          <p:nvPr/>
        </p:nvSpPr>
        <p:spPr>
          <a:xfrm>
            <a:off x="3361822" y="586383"/>
            <a:ext cx="2536761" cy="15005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Geography </a:t>
            </a: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entury Gothic"/>
              </a:rPr>
              <a:t>         Locational knowledge </a:t>
            </a:r>
          </a:p>
          <a:p>
            <a:pPr algn="ctr"/>
            <a:r>
              <a:rPr lang="en-GB" sz="1200" dirty="0">
                <a:latin typeface="Century Gothic"/>
              </a:rPr>
              <a:t>Worlds countries- we will be learning to identify and locate the seven continents and countries within each one. </a:t>
            </a:r>
            <a:endParaRPr lang="en-US" sz="1200" b="1" u="sng" dirty="0">
              <a:latin typeface="Century Gothic" panose="020B0502020202020204" pitchFamily="34" charset="0"/>
            </a:endParaRPr>
          </a:p>
        </p:txBody>
      </p:sp>
      <p:pic>
        <p:nvPicPr>
          <p:cNvPr id="17" name="Picture 2" descr="Humanitarian help 2D vector isolated illustration. Palm and heart flat hand  gesture on cartoon background. Kindness and compassion colourful editable  scene for mobile, website, presentation 9968655 Vector Art at Vecteezy">
            <a:extLst>
              <a:ext uri="{FF2B5EF4-FFF2-40B4-BE49-F238E27FC236}">
                <a16:creationId xmlns:a16="http://schemas.microsoft.com/office/drawing/2014/main" id="{625CAD45-E66C-63BA-ACCA-19640F774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519" y="1827293"/>
            <a:ext cx="1519898" cy="110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44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96A2413A18045A14C2BAB29BAD0B3" ma:contentTypeVersion="18" ma:contentTypeDescription="Create a new document." ma:contentTypeScope="" ma:versionID="a2de8c6477c4980608a45e1e28a961f5">
  <xsd:schema xmlns:xsd="http://www.w3.org/2001/XMLSchema" xmlns:xs="http://www.w3.org/2001/XMLSchema" xmlns:p="http://schemas.microsoft.com/office/2006/metadata/properties" xmlns:ns2="71faf65b-2cb1-4352-bdd8-04a2d7ce277f" xmlns:ns3="4c0a2ed8-bdb3-4e48-bed8-196499155ea8" targetNamespace="http://schemas.microsoft.com/office/2006/metadata/properties" ma:root="true" ma:fieldsID="f4b42e5a9c61fb0c7a626361eb1839cf" ns2:_="" ns3:_="">
    <xsd:import namespace="71faf65b-2cb1-4352-bdd8-04a2d7ce277f"/>
    <xsd:import namespace="4c0a2ed8-bdb3-4e48-bed8-196499155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af65b-2cb1-4352-bdd8-04a2d7ce2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9459ae-8277-4de3-8c6e-43e837f8a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2ed8-bdb3-4e48-bed8-196499155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720cf8-858f-4c59-9bf2-410a1371d7cc}" ma:internalName="TaxCatchAll" ma:showField="CatchAllData" ma:web="4c0a2ed8-bdb3-4e48-bed8-196499155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0a2ed8-bdb3-4e48-bed8-196499155ea8" xsi:nil="true"/>
    <lcf76f155ced4ddcb4097134ff3c332f xmlns="71faf65b-2cb1-4352-bdd8-04a2d7ce27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AB5D38-6E1B-4273-B5A0-ACD59E7B0A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faf65b-2cb1-4352-bdd8-04a2d7ce277f"/>
    <ds:schemaRef ds:uri="4c0a2ed8-bdb3-4e48-bed8-196499155e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890FAB-9C5E-49DC-9B6A-02B3788BE2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516EC4-2809-464D-94C9-0B7F0A55EC5C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71faf65b-2cb1-4352-bdd8-04a2d7ce277f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c0a2ed8-bdb3-4e48-bed8-196499155ea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284</Words>
  <Application>Microsoft Macintosh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Lucida Blackletter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Caitlin Morgan</cp:lastModifiedBy>
  <cp:revision>69</cp:revision>
  <cp:lastPrinted>2022-11-04T09:27:03Z</cp:lastPrinted>
  <dcterms:created xsi:type="dcterms:W3CDTF">2018-05-24T12:15:25Z</dcterms:created>
  <dcterms:modified xsi:type="dcterms:W3CDTF">2024-10-18T10:26:37Z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0x01010054896A2413A18045A14C2BAB29BAD0B3</vt:lpwstr>
  </property>
  <property fmtid="{D5CDD505-2E9C-101B-9397-08002B2CF9AE}" pid="3" name="MediaServiceImageTags">
    <vt:lpwstr/>
  </property>
</Properties>
</file>