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505DA5-89FA-AF30-0733-7AD92A99C5F2}" v="65" dt="2024-12-21T18:03:09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17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DD505DA5-89FA-AF30-0733-7AD92A99C5F2}"/>
    <pc:docChg chg="modSld">
      <pc:chgData name="" userId="" providerId="" clId="Web-{DD505DA5-89FA-AF30-0733-7AD92A99C5F2}" dt="2024-12-21T18:02:34.172" v="13" actId="20577"/>
      <pc:docMkLst>
        <pc:docMk/>
      </pc:docMkLst>
      <pc:sldChg chg="modSp">
        <pc:chgData name="" userId="" providerId="" clId="Web-{DD505DA5-89FA-AF30-0733-7AD92A99C5F2}" dt="2024-12-21T18:02:34.172" v="13" actId="20577"/>
        <pc:sldMkLst>
          <pc:docMk/>
          <pc:sldMk cId="1495449015" sldId="256"/>
        </pc:sldMkLst>
        <pc:spChg chg="mod">
          <ac:chgData name="" userId="" providerId="" clId="Web-{DD505DA5-89FA-AF30-0733-7AD92A99C5F2}" dt="2024-12-21T18:02:34.172" v="13" actId="20577"/>
          <ac:spMkLst>
            <pc:docMk/>
            <pc:sldMk cId="1495449015" sldId="256"/>
            <ac:spMk id="22" creationId="{0D052071-7632-66D3-6573-8CCCB8215385}"/>
          </ac:spMkLst>
        </pc:spChg>
      </pc:sldChg>
    </pc:docChg>
  </pc:docChgLst>
  <pc:docChgLst>
    <pc:chgData name="Richenda Brown" userId="d82ea120-fcc5-4c0b-b6cb-b764bf174c67" providerId="ADAL" clId="{08D2B800-8030-46C0-B2BB-0DCA164FAA34}"/>
    <pc:docChg chg="custSel modSld">
      <pc:chgData name="Richenda Brown" userId="d82ea120-fcc5-4c0b-b6cb-b764bf174c67" providerId="ADAL" clId="{08D2B800-8030-46C0-B2BB-0DCA164FAA34}" dt="2024-12-14T10:58:43.644" v="1135" actId="1076"/>
      <pc:docMkLst>
        <pc:docMk/>
      </pc:docMkLst>
      <pc:sldChg chg="addSp delSp modSp mod">
        <pc:chgData name="Richenda Brown" userId="d82ea120-fcc5-4c0b-b6cb-b764bf174c67" providerId="ADAL" clId="{08D2B800-8030-46C0-B2BB-0DCA164FAA34}" dt="2024-12-14T10:58:43.644" v="1135" actId="1076"/>
        <pc:sldMkLst>
          <pc:docMk/>
          <pc:sldMk cId="1495449015" sldId="256"/>
        </pc:sldMkLst>
        <pc:spChg chg="mod">
          <ac:chgData name="Richenda Brown" userId="d82ea120-fcc5-4c0b-b6cb-b764bf174c67" providerId="ADAL" clId="{08D2B800-8030-46C0-B2BB-0DCA164FAA34}" dt="2024-12-14T10:49:06.302" v="575" actId="1076"/>
          <ac:spMkLst>
            <pc:docMk/>
            <pc:sldMk cId="1495449015" sldId="256"/>
            <ac:spMk id="5" creationId="{10B61964-5F2B-FBB8-A71A-DFD644D1CA34}"/>
          </ac:spMkLst>
        </pc:spChg>
        <pc:spChg chg="mod">
          <ac:chgData name="Richenda Brown" userId="d82ea120-fcc5-4c0b-b6cb-b764bf174c67" providerId="ADAL" clId="{08D2B800-8030-46C0-B2BB-0DCA164FAA34}" dt="2024-12-14T10:57:14.332" v="774" actId="1076"/>
          <ac:spMkLst>
            <pc:docMk/>
            <pc:sldMk cId="1495449015" sldId="256"/>
            <ac:spMk id="10" creationId="{6E23FCD1-5E43-4143-4739-76FFC7A71606}"/>
          </ac:spMkLst>
        </pc:spChg>
        <pc:spChg chg="mod">
          <ac:chgData name="Richenda Brown" userId="d82ea120-fcc5-4c0b-b6cb-b764bf174c67" providerId="ADAL" clId="{08D2B800-8030-46C0-B2BB-0DCA164FAA34}" dt="2024-12-14T10:47:36.268" v="396" actId="113"/>
          <ac:spMkLst>
            <pc:docMk/>
            <pc:sldMk cId="1495449015" sldId="256"/>
            <ac:spMk id="12" creationId="{48CAFAC8-850C-8A36-32BE-2A00F703C6C0}"/>
          </ac:spMkLst>
        </pc:spChg>
        <pc:spChg chg="mod">
          <ac:chgData name="Richenda Brown" userId="d82ea120-fcc5-4c0b-b6cb-b764bf174c67" providerId="ADAL" clId="{08D2B800-8030-46C0-B2BB-0DCA164FAA34}" dt="2024-12-14T10:56:40.197" v="753" actId="1076"/>
          <ac:spMkLst>
            <pc:docMk/>
            <pc:sldMk cId="1495449015" sldId="256"/>
            <ac:spMk id="13" creationId="{00000000-0000-0000-0000-000000000000}"/>
          </ac:spMkLst>
        </pc:spChg>
        <pc:spChg chg="mod">
          <ac:chgData name="Richenda Brown" userId="d82ea120-fcc5-4c0b-b6cb-b764bf174c67" providerId="ADAL" clId="{08D2B800-8030-46C0-B2BB-0DCA164FAA34}" dt="2024-12-14T10:58:43.644" v="1135" actId="1076"/>
          <ac:spMkLst>
            <pc:docMk/>
            <pc:sldMk cId="1495449015" sldId="256"/>
            <ac:spMk id="14" creationId="{00000000-0000-0000-0000-000000000000}"/>
          </ac:spMkLst>
        </pc:spChg>
        <pc:spChg chg="mod">
          <ac:chgData name="Richenda Brown" userId="d82ea120-fcc5-4c0b-b6cb-b764bf174c67" providerId="ADAL" clId="{08D2B800-8030-46C0-B2BB-0DCA164FAA34}" dt="2024-12-14T10:53:02.031" v="710" actId="20577"/>
          <ac:spMkLst>
            <pc:docMk/>
            <pc:sldMk cId="1495449015" sldId="256"/>
            <ac:spMk id="15" creationId="{00000000-0000-0000-0000-000000000000}"/>
          </ac:spMkLst>
        </pc:spChg>
        <pc:spChg chg="mod">
          <ac:chgData name="Richenda Brown" userId="d82ea120-fcc5-4c0b-b6cb-b764bf174c67" providerId="ADAL" clId="{08D2B800-8030-46C0-B2BB-0DCA164FAA34}" dt="2024-12-14T10:49:19.848" v="577" actId="20577"/>
          <ac:spMkLst>
            <pc:docMk/>
            <pc:sldMk cId="1495449015" sldId="256"/>
            <ac:spMk id="16" creationId="{00000000-0000-0000-0000-000000000000}"/>
          </ac:spMkLst>
        </pc:spChg>
        <pc:spChg chg="mod">
          <ac:chgData name="Richenda Brown" userId="d82ea120-fcc5-4c0b-b6cb-b764bf174c67" providerId="ADAL" clId="{08D2B800-8030-46C0-B2BB-0DCA164FAA34}" dt="2024-12-14T10:51:43.961" v="586" actId="1076"/>
          <ac:spMkLst>
            <pc:docMk/>
            <pc:sldMk cId="1495449015" sldId="256"/>
            <ac:spMk id="18" creationId="{00000000-0000-0000-0000-000000000000}"/>
          </ac:spMkLst>
        </pc:spChg>
        <pc:spChg chg="mod">
          <ac:chgData name="Richenda Brown" userId="d82ea120-fcc5-4c0b-b6cb-b764bf174c67" providerId="ADAL" clId="{08D2B800-8030-46C0-B2BB-0DCA164FAA34}" dt="2024-12-14T10:57:06.898" v="772" actId="20577"/>
          <ac:spMkLst>
            <pc:docMk/>
            <pc:sldMk cId="1495449015" sldId="256"/>
            <ac:spMk id="20" creationId="{A467E281-1E4E-F90D-8589-840DFFD8AA9C}"/>
          </ac:spMkLst>
        </pc:spChg>
        <pc:spChg chg="mod">
          <ac:chgData name="Richenda Brown" userId="d82ea120-fcc5-4c0b-b6cb-b764bf174c67" providerId="ADAL" clId="{08D2B800-8030-46C0-B2BB-0DCA164FAA34}" dt="2024-12-14T10:57:10.120" v="773" actId="1076"/>
          <ac:spMkLst>
            <pc:docMk/>
            <pc:sldMk cId="1495449015" sldId="256"/>
            <ac:spMk id="21" creationId="{DC1E7CBA-6F9F-16CA-238F-031FFFC0EC69}"/>
          </ac:spMkLst>
        </pc:spChg>
        <pc:spChg chg="mod">
          <ac:chgData name="Richenda Brown" userId="d82ea120-fcc5-4c0b-b6cb-b764bf174c67" providerId="ADAL" clId="{08D2B800-8030-46C0-B2BB-0DCA164FAA34}" dt="2024-12-14T10:56:35.929" v="752" actId="1076"/>
          <ac:spMkLst>
            <pc:docMk/>
            <pc:sldMk cId="1495449015" sldId="256"/>
            <ac:spMk id="22" creationId="{0D052071-7632-66D3-6573-8CCCB8215385}"/>
          </ac:spMkLst>
        </pc:spChg>
        <pc:spChg chg="del mod">
          <ac:chgData name="Richenda Brown" userId="d82ea120-fcc5-4c0b-b6cb-b764bf174c67" providerId="ADAL" clId="{08D2B800-8030-46C0-B2BB-0DCA164FAA34}" dt="2024-12-14T10:47:47.313" v="399" actId="478"/>
          <ac:spMkLst>
            <pc:docMk/>
            <pc:sldMk cId="1495449015" sldId="256"/>
            <ac:spMk id="26" creationId="{3004389F-F7C6-AD75-497C-4A0071FE56EE}"/>
          </ac:spMkLst>
        </pc:spChg>
        <pc:picChg chg="del">
          <ac:chgData name="Richenda Brown" userId="d82ea120-fcc5-4c0b-b6cb-b764bf174c67" providerId="ADAL" clId="{08D2B800-8030-46C0-B2BB-0DCA164FAA34}" dt="2024-12-14T10:36:13.541" v="0" actId="478"/>
          <ac:picMkLst>
            <pc:docMk/>
            <pc:sldMk cId="1495449015" sldId="256"/>
            <ac:picMk id="2" creationId="{BDE08710-C645-B8F5-2CD2-C2A36457F69E}"/>
          </ac:picMkLst>
        </pc:picChg>
        <pc:picChg chg="add mod">
          <ac:chgData name="Richenda Brown" userId="d82ea120-fcc5-4c0b-b6cb-b764bf174c67" providerId="ADAL" clId="{08D2B800-8030-46C0-B2BB-0DCA164FAA34}" dt="2024-12-14T10:57:19.807" v="776" actId="1076"/>
          <ac:picMkLst>
            <pc:docMk/>
            <pc:sldMk cId="1495449015" sldId="256"/>
            <ac:picMk id="3" creationId="{9775DFBC-4A63-B21F-9FAF-F0F6A3B620BB}"/>
          </ac:picMkLst>
        </pc:picChg>
        <pc:picChg chg="add mod">
          <ac:chgData name="Richenda Brown" userId="d82ea120-fcc5-4c0b-b6cb-b764bf174c67" providerId="ADAL" clId="{08D2B800-8030-46C0-B2BB-0DCA164FAA34}" dt="2024-12-14T10:57:22.084" v="777" actId="1076"/>
          <ac:picMkLst>
            <pc:docMk/>
            <pc:sldMk cId="1495449015" sldId="256"/>
            <ac:picMk id="7" creationId="{AF69A143-0CFE-C668-528B-18AFA3DB04A8}"/>
          </ac:picMkLst>
        </pc:picChg>
        <pc:picChg chg="del">
          <ac:chgData name="Richenda Brown" userId="d82ea120-fcc5-4c0b-b6cb-b764bf174c67" providerId="ADAL" clId="{08D2B800-8030-46C0-B2BB-0DCA164FAA34}" dt="2024-12-14T10:36:14.902" v="1" actId="478"/>
          <ac:picMkLst>
            <pc:docMk/>
            <pc:sldMk cId="1495449015" sldId="256"/>
            <ac:picMk id="8" creationId="{386181BB-DEA9-0507-2470-3B340906AAE9}"/>
          </ac:picMkLst>
        </pc:picChg>
        <pc:picChg chg="add mod">
          <ac:chgData name="Richenda Brown" userId="d82ea120-fcc5-4c0b-b6cb-b764bf174c67" providerId="ADAL" clId="{08D2B800-8030-46C0-B2BB-0DCA164FAA34}" dt="2024-12-14T10:55:58.124" v="740" actId="1076"/>
          <ac:picMkLst>
            <pc:docMk/>
            <pc:sldMk cId="1495449015" sldId="256"/>
            <ac:picMk id="9" creationId="{AA79DBF8-14EC-EE80-6D5B-E3907054E69D}"/>
          </ac:picMkLst>
        </pc:picChg>
        <pc:picChg chg="mod">
          <ac:chgData name="Richenda Brown" userId="d82ea120-fcc5-4c0b-b6cb-b764bf174c67" providerId="ADAL" clId="{08D2B800-8030-46C0-B2BB-0DCA164FAA34}" dt="2024-12-14T10:56:24.461" v="749" actId="1076"/>
          <ac:picMkLst>
            <pc:docMk/>
            <pc:sldMk cId="1495449015" sldId="256"/>
            <ac:picMk id="11" creationId="{44CE0D41-1F4C-0868-FD84-4F050881335F}"/>
          </ac:picMkLst>
        </pc:picChg>
        <pc:picChg chg="del mod">
          <ac:chgData name="Richenda Brown" userId="d82ea120-fcc5-4c0b-b6cb-b764bf174c67" providerId="ADAL" clId="{08D2B800-8030-46C0-B2BB-0DCA164FAA34}" dt="2024-12-14T10:54:11.936" v="721" actId="478"/>
          <ac:picMkLst>
            <pc:docMk/>
            <pc:sldMk cId="1495449015" sldId="256"/>
            <ac:picMk id="17" creationId="{625CAD45-E66C-63BA-ACCA-19640F774925}"/>
          </ac:picMkLst>
        </pc:picChg>
        <pc:picChg chg="add mod">
          <ac:chgData name="Richenda Brown" userId="d82ea120-fcc5-4c0b-b6cb-b764bf174c67" providerId="ADAL" clId="{08D2B800-8030-46C0-B2BB-0DCA164FAA34}" dt="2024-12-14T10:54:13.483" v="722" actId="1076"/>
          <ac:picMkLst>
            <pc:docMk/>
            <pc:sldMk cId="1495449015" sldId="256"/>
            <ac:picMk id="23" creationId="{1C318F8C-61B0-F7A8-179D-59DCA308DDF2}"/>
          </ac:picMkLst>
        </pc:picChg>
      </pc:sldChg>
    </pc:docChg>
  </pc:docChgLst>
  <pc:docChgLst>
    <pc:chgData name="Richenda Brown" userId="S::richenda.brown@redfieldet.org.uk::d82ea120-fcc5-4c0b-b6cb-b764bf174c67" providerId="AD" clId="Web-{DD505DA5-89FA-AF30-0733-7AD92A99C5F2}"/>
    <pc:docChg chg="modSld">
      <pc:chgData name="Richenda Brown" userId="S::richenda.brown@redfieldet.org.uk::d82ea120-fcc5-4c0b-b6cb-b764bf174c67" providerId="AD" clId="Web-{DD505DA5-89FA-AF30-0733-7AD92A99C5F2}" dt="2024-12-21T18:03:09.754" v="20" actId="20577"/>
      <pc:docMkLst>
        <pc:docMk/>
      </pc:docMkLst>
      <pc:sldChg chg="modSp">
        <pc:chgData name="Richenda Brown" userId="S::richenda.brown@redfieldet.org.uk::d82ea120-fcc5-4c0b-b6cb-b764bf174c67" providerId="AD" clId="Web-{DD505DA5-89FA-AF30-0733-7AD92A99C5F2}" dt="2024-12-21T18:03:09.754" v="20" actId="20577"/>
        <pc:sldMkLst>
          <pc:docMk/>
          <pc:sldMk cId="1495449015" sldId="256"/>
        </pc:sldMkLst>
        <pc:spChg chg="mod">
          <ac:chgData name="Richenda Brown" userId="S::richenda.brown@redfieldet.org.uk::d82ea120-fcc5-4c0b-b6cb-b764bf174c67" providerId="AD" clId="Web-{DD505DA5-89FA-AF30-0733-7AD92A99C5F2}" dt="2024-12-21T18:03:09.754" v="20" actId="20577"/>
          <ac:spMkLst>
            <pc:docMk/>
            <pc:sldMk cId="1495449015" sldId="256"/>
            <ac:spMk id="14" creationId="{00000000-0000-0000-0000-000000000000}"/>
          </ac:spMkLst>
        </pc:spChg>
        <pc:spChg chg="mod">
          <ac:chgData name="Richenda Brown" userId="S::richenda.brown@redfieldet.org.uk::d82ea120-fcc5-4c0b-b6cb-b764bf174c67" providerId="AD" clId="Web-{DD505DA5-89FA-AF30-0733-7AD92A99C5F2}" dt="2024-12-21T18:02:44.375" v="0" actId="20577"/>
          <ac:spMkLst>
            <pc:docMk/>
            <pc:sldMk cId="1495449015" sldId="256"/>
            <ac:spMk id="22" creationId="{0D052071-7632-66D3-6573-8CCCB821538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95C8E-E508-A747-8C92-0A548C236C39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ACD57-63C7-3E48-B69E-F1F0EB92E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6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CD57-63C7-3E48-B69E-F1F0EB92E8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63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21/12/2024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841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21/12/2024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72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21/12/2024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4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21/12/2024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59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21/12/2024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79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21/12/2024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88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21/12/2024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21/12/2024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44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21/12/2024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57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21/12/2024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75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21/12/2024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6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79A12-30AC-4AA7-BAE6-890BFB22865C}" type="datetimeFigureOut">
              <a:rPr lang="en-GB" smtClean="0"/>
              <a:t>21/12/2024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05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topmarks.co.uk/maths-games/hit-the-button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https://www.youtube.com/watch?v=z_BJjR9rdwA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ttrockstars.com/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79637" y="6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GB" sz="5400" b="1" cap="none" spc="0">
              <a:ln w="12700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latin typeface="Lucida Blackletter"/>
              <a:cs typeface="Lucida Blackletter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1495" y="2272862"/>
            <a:ext cx="3170063" cy="19983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English </a:t>
            </a:r>
          </a:p>
          <a:p>
            <a:pPr algn="ctr"/>
            <a:r>
              <a:rPr lang="en-US" sz="1200" dirty="0">
                <a:latin typeface="Century Gothic"/>
              </a:rPr>
              <a:t>We will be reading ‘Erik the Viking’ and writing our own legends and creating persuasive posters.</a:t>
            </a:r>
          </a:p>
          <a:p>
            <a:pPr algn="ctr"/>
            <a:endParaRPr lang="en-US" sz="1200" b="1" u="sng" dirty="0">
              <a:latin typeface="Century Gothic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latin typeface="Century Gothic"/>
              </a:rPr>
              <a:t>Spelling/Phonics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entury Gothic"/>
              </a:rPr>
              <a:t>*See Year 4 page on website for weekly spellings for this term.</a:t>
            </a: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1775" y="3759532"/>
            <a:ext cx="2596342" cy="32624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b="1" u="sng" dirty="0" err="1">
                <a:latin typeface="Century Gothic" panose="020B0502020202020204" pitchFamily="34" charset="0"/>
              </a:rPr>
              <a:t>Maths</a:t>
            </a:r>
            <a:endParaRPr lang="en-US" sz="1200" dirty="0">
              <a:latin typeface="Century Gothic"/>
            </a:endParaRPr>
          </a:p>
          <a:p>
            <a:pPr algn="ctr"/>
            <a:r>
              <a:rPr lang="en-US" sz="1200" dirty="0">
                <a:latin typeface="Century Gothic"/>
              </a:rPr>
              <a:t>We will be looking be continuing multiplication ad division. We will multiply and divide whole numbers by 10 and 100.We will use formal methods of multiplication and subtraction.</a:t>
            </a:r>
          </a:p>
          <a:p>
            <a:pPr algn="ctr"/>
            <a:r>
              <a:rPr lang="en-US" sz="1200" dirty="0">
                <a:latin typeface="Century Gothic"/>
              </a:rPr>
              <a:t>We will be learning about length and perimeter.</a:t>
            </a:r>
          </a:p>
          <a:p>
            <a:pPr algn="ctr"/>
            <a:endParaRPr lang="en-US" sz="1200" dirty="0">
              <a:latin typeface="Century Gothic"/>
            </a:endParaRPr>
          </a:p>
          <a:p>
            <a:pPr algn="ctr"/>
            <a:r>
              <a:rPr lang="en-US" sz="1200" u="sng" dirty="0">
                <a:latin typeface="Century Gothic"/>
              </a:rPr>
              <a:t>Art</a:t>
            </a:r>
          </a:p>
          <a:p>
            <a:pPr algn="ctr"/>
            <a:r>
              <a:rPr lang="en-US" sz="1200" dirty="0">
                <a:latin typeface="Century Gothic"/>
              </a:rPr>
              <a:t>We will be looking a sculpture techniques and using card to create a Viking longship from a net.</a:t>
            </a:r>
          </a:p>
          <a:p>
            <a:endParaRPr lang="en-US" sz="1400" dirty="0">
              <a:latin typeface="Century Gothic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20423" y="604767"/>
            <a:ext cx="2536761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Learn Together</a:t>
            </a:r>
          </a:p>
          <a:p>
            <a:pPr algn="ctr"/>
            <a:endParaRPr lang="en-US" sz="1200" dirty="0">
              <a:latin typeface="Century Gothic"/>
            </a:endParaRPr>
          </a:p>
          <a:p>
            <a:pPr algn="ctr"/>
            <a:r>
              <a:rPr lang="en-US" sz="1200" dirty="0">
                <a:latin typeface="Century Gothic"/>
              </a:rPr>
              <a:t>This term’s religion is Christianity.</a:t>
            </a:r>
          </a:p>
          <a:p>
            <a:pPr algn="ctr"/>
            <a:r>
              <a:rPr lang="en-US" sz="1200" dirty="0">
                <a:latin typeface="Century Gothic"/>
              </a:rPr>
              <a:t>We will be learning about the power of forgiveness.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17975"/>
            <a:ext cx="9144000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entury Gothic"/>
              </a:rPr>
              <a:t>This term in Year 4 our topic will be ‘Brave Vikings.</a:t>
            </a:r>
            <a:r>
              <a:rPr lang="en-US" sz="2800" b="1" dirty="0">
                <a:latin typeface="Century Gothic"/>
              </a:rPr>
              <a:t>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31142" y="1918951"/>
            <a:ext cx="2654730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Science</a:t>
            </a:r>
          </a:p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latin typeface="Century Gothic"/>
              </a:rPr>
              <a:t>We will be learning about solids, liquids and gasses. We will be also planning a melting experiment.</a:t>
            </a:r>
            <a:endParaRPr lang="en-US" sz="1200" b="1" u="sng" dirty="0"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B37A7DF-D30D-DA39-A3CD-1A43728A0C19}"/>
              </a:ext>
            </a:extLst>
          </p:cNvPr>
          <p:cNvSpPr txBox="1"/>
          <p:nvPr/>
        </p:nvSpPr>
        <p:spPr>
          <a:xfrm>
            <a:off x="3237727" y="4933603"/>
            <a:ext cx="265436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>
                <a:latin typeface="Century Gothic" panose="020B0502020202020204" pitchFamily="34" charset="0"/>
              </a:rPr>
              <a:t>Useful links and resources</a:t>
            </a:r>
          </a:p>
          <a:p>
            <a:r>
              <a:rPr lang="en-US" sz="1000" b="1" u="sng" err="1">
                <a:latin typeface="Century Gothic" panose="020B0502020202020204" pitchFamily="34" charset="0"/>
              </a:rPr>
              <a:t>Maths</a:t>
            </a:r>
            <a:endParaRPr lang="en-US" sz="1000" b="1" u="sng">
              <a:latin typeface="Century Gothic" panose="020B0502020202020204" pitchFamily="34" charset="0"/>
            </a:endParaRPr>
          </a:p>
          <a:p>
            <a:endParaRPr lang="en-US" sz="1000" u="sng">
              <a:latin typeface="Century Gothic" panose="020B0502020202020204" pitchFamily="34" charset="0"/>
            </a:endParaRPr>
          </a:p>
          <a:p>
            <a:r>
              <a:rPr lang="en-GB" sz="1000">
                <a:hlinkClick r:id="rId3"/>
              </a:rPr>
              <a:t>Hit the Button - Quick fire maths practise for 6-11 year olds (topmarks.co.uk)</a:t>
            </a:r>
            <a:endParaRPr lang="en-US" sz="1000" u="sng">
              <a:latin typeface="Century Gothic" panose="020B0502020202020204" pitchFamily="34" charset="0"/>
            </a:endParaRPr>
          </a:p>
          <a:p>
            <a:endParaRPr lang="en-US" sz="1000" u="sng">
              <a:latin typeface="Century Gothic" panose="020B0502020202020204" pitchFamily="34" charset="0"/>
            </a:endParaRPr>
          </a:p>
          <a:p>
            <a:r>
              <a:rPr lang="en-GB" sz="1000" u="sng">
                <a:solidFill>
                  <a:srgbClr val="0000FF"/>
                </a:solidFill>
                <a:effectLst/>
                <a:latin typeface="Twinkl Cursive Looped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Times Tables Rock Stars – Times Tables Rock Stars (ttrockstars.com)</a:t>
            </a:r>
            <a:r>
              <a:rPr lang="en-GB" sz="1000">
                <a:effectLst/>
                <a:latin typeface="Twinkl Cursive Looped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endParaRPr lang="en-US" sz="1000" u="sng">
              <a:latin typeface="Century Gothic" panose="020B0502020202020204" pitchFamily="34" charset="0"/>
            </a:endParaRPr>
          </a:p>
          <a:p>
            <a:endParaRPr lang="en-US" sz="1000" u="sng">
              <a:latin typeface="Century Gothic" panose="020B0502020202020204" pitchFamily="34" charset="0"/>
            </a:endParaRPr>
          </a:p>
          <a:p>
            <a:r>
              <a:rPr lang="en-GB" sz="1000">
                <a:hlinkClick r:id="rId5"/>
              </a:rPr>
              <a:t>8 Times Table Song (Cover of Rolling In The Deep by Adele) - YouTube</a:t>
            </a:r>
            <a:endParaRPr lang="en-US" sz="1000" u="sng">
              <a:latin typeface="Century Gothic" panose="020B0502020202020204" pitchFamily="34" charset="0"/>
            </a:endParaRPr>
          </a:p>
          <a:p>
            <a:endParaRPr lang="en-US" sz="1000" u="sng">
              <a:latin typeface="Century Gothic" panose="020B0502020202020204" pitchFamily="34" charset="0"/>
            </a:endParaRPr>
          </a:p>
          <a:p>
            <a:endParaRPr lang="en-US" sz="1000" u="sng">
              <a:latin typeface="Century Gothic" panose="020B0502020202020204" pitchFamily="34" charset="0"/>
            </a:endParaRPr>
          </a:p>
          <a:p>
            <a:endParaRPr lang="en-US" sz="1000" u="sng">
              <a:latin typeface="Century Gothic" panose="020B0502020202020204" pitchFamily="34" charset="0"/>
            </a:endParaRPr>
          </a:p>
          <a:p>
            <a:pPr algn="ctr"/>
            <a:endParaRPr lang="en-US" sz="1200" b="1" u="sng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23FCD1-5E43-4143-4739-76FFC7A71606}"/>
              </a:ext>
            </a:extLst>
          </p:cNvPr>
          <p:cNvSpPr txBox="1"/>
          <p:nvPr/>
        </p:nvSpPr>
        <p:spPr>
          <a:xfrm>
            <a:off x="6302830" y="5237455"/>
            <a:ext cx="2489915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Home Learning </a:t>
            </a:r>
          </a:p>
          <a:p>
            <a:pPr algn="ctr"/>
            <a:r>
              <a:rPr lang="en-US" sz="1200" dirty="0">
                <a:latin typeface="Century Gothic"/>
              </a:rPr>
              <a:t>In year 4 we expect children to: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/>
              </a:rPr>
              <a:t>Complete 5 x reading a week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/>
              </a:rPr>
              <a:t>Times table practice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/>
              </a:rPr>
              <a:t>Spelling practice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67E281-1E4E-F90D-8589-840DFFD8AA9C}"/>
              </a:ext>
            </a:extLst>
          </p:cNvPr>
          <p:cNvSpPr txBox="1"/>
          <p:nvPr/>
        </p:nvSpPr>
        <p:spPr>
          <a:xfrm>
            <a:off x="6276510" y="3595736"/>
            <a:ext cx="265473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PE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Gymnastics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4 square-taught by Freya </a:t>
            </a: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endParaRPr lang="en-US" sz="800" i="1" dirty="0">
              <a:latin typeface="Century Gothic" panose="020B0502020202020204" pitchFamily="34" charset="0"/>
            </a:endParaRPr>
          </a:p>
          <a:p>
            <a:pPr algn="ctr"/>
            <a:endParaRPr lang="en-US" sz="800" i="1" dirty="0">
              <a:latin typeface="Century Gothic" panose="020B0502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1E7CBA-6F9F-16CA-238F-031FFFC0EC69}"/>
              </a:ext>
            </a:extLst>
          </p:cNvPr>
          <p:cNvSpPr txBox="1"/>
          <p:nvPr/>
        </p:nvSpPr>
        <p:spPr>
          <a:xfrm>
            <a:off x="6541909" y="4382519"/>
            <a:ext cx="260209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/>
              </a:rPr>
              <a:t>Key Information</a:t>
            </a:r>
          </a:p>
          <a:p>
            <a:r>
              <a:rPr lang="en-US" sz="1200" b="1" dirty="0">
                <a:latin typeface="Century Gothic" panose="020B0502020202020204" pitchFamily="34" charset="0"/>
              </a:rPr>
              <a:t>Land Event – Not this term</a:t>
            </a:r>
            <a:endParaRPr lang="en-US" sz="1200" dirty="0">
              <a:latin typeface="Century Gothic" panose="020B0502020202020204" pitchFamily="34" charset="0"/>
            </a:endParaRPr>
          </a:p>
          <a:p>
            <a:r>
              <a:rPr lang="en-US" sz="1200" b="1" dirty="0">
                <a:latin typeface="Century Gothic" panose="020B0502020202020204" pitchFamily="34" charset="0"/>
              </a:rPr>
              <a:t>Trip/workshops: </a:t>
            </a:r>
            <a:r>
              <a:rPr lang="en-US" sz="1200" dirty="0">
                <a:latin typeface="Century Gothic" panose="020B0502020202020204" pitchFamily="34" charset="0"/>
              </a:rPr>
              <a:t>TBC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B61964-5F2B-FBB8-A71A-DFD644D1CA34}"/>
              </a:ext>
            </a:extLst>
          </p:cNvPr>
          <p:cNvSpPr txBox="1"/>
          <p:nvPr/>
        </p:nvSpPr>
        <p:spPr>
          <a:xfrm>
            <a:off x="6220423" y="3073114"/>
            <a:ext cx="265473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Our school value this term is: Courage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CAFAC8-850C-8A36-32BE-2A00F703C6C0}"/>
              </a:ext>
            </a:extLst>
          </p:cNvPr>
          <p:cNvSpPr txBox="1"/>
          <p:nvPr/>
        </p:nvSpPr>
        <p:spPr>
          <a:xfrm>
            <a:off x="3355334" y="685714"/>
            <a:ext cx="2536761" cy="13827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/>
              </a:rPr>
              <a:t>History</a:t>
            </a:r>
          </a:p>
          <a:p>
            <a:pPr algn="ctr"/>
            <a:endParaRPr lang="en-US" sz="1200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latin typeface="Century Gothic" panose="020B0502020202020204" pitchFamily="34" charset="0"/>
              </a:rPr>
              <a:t>We will be finding out about Vikings raids and Danelaw. We will find out how England became one unified country.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entury Gothic"/>
              </a:rPr>
              <a:t>    </a:t>
            </a:r>
            <a:endParaRPr lang="en-GB" sz="1200" dirty="0">
              <a:latin typeface="Century Gothic" panose="020B0502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4CE0D41-1F4C-0868-FD84-4F05088133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1017" y="3868447"/>
            <a:ext cx="1440840" cy="106347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D052071-7632-66D3-6573-8CCCB8215385}"/>
              </a:ext>
            </a:extLst>
          </p:cNvPr>
          <p:cNvSpPr txBox="1"/>
          <p:nvPr/>
        </p:nvSpPr>
        <p:spPr>
          <a:xfrm>
            <a:off x="3233912" y="4101766"/>
            <a:ext cx="1857922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200" b="1" u="sng" dirty="0">
                <a:latin typeface="Century Gothic"/>
              </a:rPr>
              <a:t>Spanish</a:t>
            </a:r>
          </a:p>
          <a:p>
            <a:r>
              <a:rPr lang="en-GB" sz="1200" b="0" i="0" dirty="0">
                <a:solidFill>
                  <a:srgbClr val="000000"/>
                </a:solidFill>
                <a:effectLst/>
                <a:latin typeface="Century Gothic"/>
              </a:rPr>
              <a:t>Los Super Heroes  </a:t>
            </a:r>
          </a:p>
          <a:p>
            <a:r>
              <a:rPr lang="en-GB" sz="12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En mi pueblo </a:t>
            </a:r>
            <a:endParaRPr lang="en-US" sz="1200" b="1" u="sng" dirty="0">
              <a:latin typeface="Century Gothic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75DFBC-4A63-B21F-9FAF-F0F6A3B620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9729" y="538973"/>
            <a:ext cx="1121092" cy="17867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69A143-0CFE-C668-528B-18AFA3DB04A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52856" y="522811"/>
            <a:ext cx="1058721" cy="16145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A79DBF8-14EC-EE80-6D5B-E3907054E69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16162" y="3168319"/>
            <a:ext cx="1440840" cy="8101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C318F8C-61B0-F7A8-179D-59DCA308DDF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13881" y="1796603"/>
            <a:ext cx="1749844" cy="110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49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896A2413A18045A14C2BAB29BAD0B3" ma:contentTypeVersion="18" ma:contentTypeDescription="Create a new document." ma:contentTypeScope="" ma:versionID="a2de8c6477c4980608a45e1e28a961f5">
  <xsd:schema xmlns:xsd="http://www.w3.org/2001/XMLSchema" xmlns:xs="http://www.w3.org/2001/XMLSchema" xmlns:p="http://schemas.microsoft.com/office/2006/metadata/properties" xmlns:ns2="71faf65b-2cb1-4352-bdd8-04a2d7ce277f" xmlns:ns3="4c0a2ed8-bdb3-4e48-bed8-196499155ea8" targetNamespace="http://schemas.microsoft.com/office/2006/metadata/properties" ma:root="true" ma:fieldsID="f4b42e5a9c61fb0c7a626361eb1839cf" ns2:_="" ns3:_="">
    <xsd:import namespace="71faf65b-2cb1-4352-bdd8-04a2d7ce277f"/>
    <xsd:import namespace="4c0a2ed8-bdb3-4e48-bed8-196499155e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faf65b-2cb1-4352-bdd8-04a2d7ce27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09459ae-8277-4de3-8c6e-43e837f8a5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2ed8-bdb3-4e48-bed8-196499155ea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d720cf8-858f-4c59-9bf2-410a1371d7cc}" ma:internalName="TaxCatchAll" ma:showField="CatchAllData" ma:web="4c0a2ed8-bdb3-4e48-bed8-196499155e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0a2ed8-bdb3-4e48-bed8-196499155ea8" xsi:nil="true"/>
    <lcf76f155ced4ddcb4097134ff3c332f xmlns="71faf65b-2cb1-4352-bdd8-04a2d7ce277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9890FAB-9C5E-49DC-9B6A-02B3788BE2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AB5D38-6E1B-4273-B5A0-ACD59E7B0A68}">
  <ds:schemaRefs>
    <ds:schemaRef ds:uri="4c0a2ed8-bdb3-4e48-bed8-196499155ea8"/>
    <ds:schemaRef ds:uri="71faf65b-2cb1-4352-bdd8-04a2d7ce277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3516EC4-2809-464D-94C9-0B7F0A55EC5C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4c0a2ed8-bdb3-4e48-bed8-196499155ea8"/>
    <ds:schemaRef ds:uri="http://schemas.microsoft.com/office/infopath/2007/PartnerControls"/>
    <ds:schemaRef ds:uri="71faf65b-2cb1-4352-bdd8-04a2d7ce277f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On-screen Show (4:3)</PresentationFormat>
  <Paragraphs>55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</dc:creator>
  <cp:lastModifiedBy>Richenda Brown</cp:lastModifiedBy>
  <cp:revision>8</cp:revision>
  <cp:lastPrinted>2022-11-04T09:27:03Z</cp:lastPrinted>
  <dcterms:created xsi:type="dcterms:W3CDTF">2018-05-24T12:15:25Z</dcterms:created>
  <dcterms:modified xsi:type="dcterms:W3CDTF">2024-12-21T18:03:11Z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0x01010054896A2413A18045A14C2BAB29BAD0B3</vt:lpwstr>
  </property>
  <property fmtid="{D5CDD505-2E9C-101B-9397-08002B2CF9AE}" pid="3" name="MediaServiceImageTags">
    <vt:lpwstr/>
  </property>
</Properties>
</file>